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58" r:id="rId4"/>
    <p:sldId id="263" r:id="rId5"/>
    <p:sldId id="270" r:id="rId6"/>
    <p:sldId id="265" r:id="rId7"/>
    <p:sldId id="285" r:id="rId8"/>
    <p:sldId id="288" r:id="rId9"/>
    <p:sldId id="267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6" r:id="rId21"/>
    <p:sldId id="283" r:id="rId22"/>
    <p:sldId id="284" r:id="rId23"/>
    <p:sldId id="289" r:id="rId24"/>
    <p:sldId id="287" r:id="rId25"/>
    <p:sldId id="290" r:id="rId26"/>
    <p:sldId id="260" r:id="rId27"/>
    <p:sldId id="261" r:id="rId28"/>
    <p:sldId id="264" r:id="rId29"/>
    <p:sldId id="271" r:id="rId30"/>
    <p:sldId id="269" r:id="rId31"/>
    <p:sldId id="26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495251-B5ED-7475-8EA3-BB4CDC73B4F8}" name="Lucas Ariel Esquivel" initials="LE" userId="S::luesquivel@ubp.edu.ar::a075b77c-5c65-4521-9de0-4c8c43bece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84FCF-9CC9-BD8F-A3EB-AD7C82ECC11E}" v="448" dt="2021-12-16T02:04:10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Rivero" userId="869155d6694883fb" providerId="LiveId" clId="{74FD79A6-6D1A-4DC6-B737-A2C87A21F644}"/>
    <pc:docChg chg="custSel modSld sldOrd">
      <pc:chgData name="Dario Rivero" userId="869155d6694883fb" providerId="LiveId" clId="{74FD79A6-6D1A-4DC6-B737-A2C87A21F644}" dt="2021-12-16T02:27:28.574" v="13" actId="14100"/>
      <pc:docMkLst>
        <pc:docMk/>
      </pc:docMkLst>
      <pc:sldChg chg="ord">
        <pc:chgData name="Dario Rivero" userId="869155d6694883fb" providerId="LiveId" clId="{74FD79A6-6D1A-4DC6-B737-A2C87A21F644}" dt="2021-12-16T02:23:05.140" v="0"/>
        <pc:sldMkLst>
          <pc:docMk/>
          <pc:sldMk cId="904585372" sldId="263"/>
        </pc:sldMkLst>
      </pc:sldChg>
      <pc:sldChg chg="addSp delSp modSp">
        <pc:chgData name="Dario Rivero" userId="869155d6694883fb" providerId="LiveId" clId="{74FD79A6-6D1A-4DC6-B737-A2C87A21F644}" dt="2021-12-16T02:27:28.574" v="13" actId="14100"/>
        <pc:sldMkLst>
          <pc:docMk/>
          <pc:sldMk cId="1396956930" sldId="269"/>
        </pc:sldMkLst>
        <pc:picChg chg="del mod">
          <ac:chgData name="Dario Rivero" userId="869155d6694883fb" providerId="LiveId" clId="{74FD79A6-6D1A-4DC6-B737-A2C87A21F644}" dt="2021-12-16T02:27:07.506" v="9" actId="21"/>
          <ac:picMkLst>
            <pc:docMk/>
            <pc:sldMk cId="1396956930" sldId="269"/>
            <ac:picMk id="5" creationId="{5DC70BEC-1895-430C-B5DD-E96C85D5330C}"/>
          </ac:picMkLst>
        </pc:picChg>
        <pc:picChg chg="add mod">
          <ac:chgData name="Dario Rivero" userId="869155d6694883fb" providerId="LiveId" clId="{74FD79A6-6D1A-4DC6-B737-A2C87A21F644}" dt="2021-12-16T02:27:28.574" v="13" actId="14100"/>
          <ac:picMkLst>
            <pc:docMk/>
            <pc:sldMk cId="1396956930" sldId="269"/>
            <ac:picMk id="6" creationId="{5FEEFC2E-0115-418B-B67E-C02A67028A04}"/>
          </ac:picMkLst>
        </pc:picChg>
      </pc:sldChg>
      <pc:sldChg chg="modSp">
        <pc:chgData name="Dario Rivero" userId="869155d6694883fb" providerId="LiveId" clId="{74FD79A6-6D1A-4DC6-B737-A2C87A21F644}" dt="2021-12-16T02:23:51.302" v="6" actId="1076"/>
        <pc:sldMkLst>
          <pc:docMk/>
          <pc:sldMk cId="3507866252" sldId="290"/>
        </pc:sldMkLst>
        <pc:graphicFrameChg chg="mod">
          <ac:chgData name="Dario Rivero" userId="869155d6694883fb" providerId="LiveId" clId="{74FD79A6-6D1A-4DC6-B737-A2C87A21F644}" dt="2021-12-16T02:23:51.302" v="6" actId="1076"/>
          <ac:graphicFrameMkLst>
            <pc:docMk/>
            <pc:sldMk cId="3507866252" sldId="290"/>
            <ac:graphicFrameMk id="12" creationId="{67DF1B08-EAA4-44B5-9EA2-3445678351AC}"/>
          </ac:graphicFrameMkLst>
        </pc:graphicFrameChg>
        <pc:graphicFrameChg chg="mod modGraphic">
          <ac:chgData name="Dario Rivero" userId="869155d6694883fb" providerId="LiveId" clId="{74FD79A6-6D1A-4DC6-B737-A2C87A21F644}" dt="2021-12-16T02:23:32.174" v="2" actId="14100"/>
          <ac:graphicFrameMkLst>
            <pc:docMk/>
            <pc:sldMk cId="3507866252" sldId="290"/>
            <ac:graphicFrameMk id="14" creationId="{6B830638-ED03-44D1-A7A1-2D2FDDD0CB24}"/>
          </ac:graphicFrameMkLst>
        </pc:graphicFrameChg>
        <pc:graphicFrameChg chg="mod modGraphic">
          <ac:chgData name="Dario Rivero" userId="869155d6694883fb" providerId="LiveId" clId="{74FD79A6-6D1A-4DC6-B737-A2C87A21F644}" dt="2021-12-16T02:23:47.928" v="5" actId="1076"/>
          <ac:graphicFrameMkLst>
            <pc:docMk/>
            <pc:sldMk cId="3507866252" sldId="290"/>
            <ac:graphicFrameMk id="15" creationId="{5CAC73BD-B2D8-4A7C-9722-626B432F20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E1353-8A25-41E6-9214-87F1FA901431}" type="doc">
      <dgm:prSet loTypeId="urn:microsoft.com/office/officeart/2005/8/layout/orgChart1" loCatId="hierarchy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9B5D2B45-CD61-4623-AAFC-64B89F0CB849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Gerente General</a:t>
          </a:r>
          <a:endParaRPr lang="es-ES" dirty="0"/>
        </a:p>
      </dgm:t>
    </dgm:pt>
    <dgm:pt modelId="{6BBEE7AF-D850-45F7-9B03-E5F464AAD740}" type="parTrans" cxnId="{B1582474-982F-491C-8AF8-55FE64F98834}">
      <dgm:prSet/>
      <dgm:spPr/>
      <dgm:t>
        <a:bodyPr/>
        <a:lstStyle/>
        <a:p>
          <a:endParaRPr lang="es-ES"/>
        </a:p>
      </dgm:t>
    </dgm:pt>
    <dgm:pt modelId="{BF809911-9AA5-423E-9DC2-19CA2277963F}" type="sibTrans" cxnId="{B1582474-982F-491C-8AF8-55FE64F98834}">
      <dgm:prSet/>
      <dgm:spPr/>
      <dgm:t>
        <a:bodyPr/>
        <a:lstStyle/>
        <a:p>
          <a:endParaRPr lang="es-ES"/>
        </a:p>
      </dgm:t>
    </dgm:pt>
    <dgm:pt modelId="{F372008E-916A-4601-A002-B774197BB773}">
      <dgm:prSet phldrT="[Texto]" phldr="0"/>
      <dgm:spPr/>
      <dgm:t>
        <a:bodyPr/>
        <a:lstStyle/>
        <a:p>
          <a:r>
            <a:rPr lang="es-ES" dirty="0">
              <a:latin typeface="Franklin Gothic Book"/>
            </a:rPr>
            <a:t>Producción</a:t>
          </a:r>
          <a:endParaRPr lang="es-ES" dirty="0"/>
        </a:p>
      </dgm:t>
    </dgm:pt>
    <dgm:pt modelId="{CD53E491-203B-4616-B060-3F0183C07F9A}" type="parTrans" cxnId="{8749EC4E-C661-4DF2-B7E8-698733D3551E}">
      <dgm:prSet/>
      <dgm:spPr/>
      <dgm:t>
        <a:bodyPr/>
        <a:lstStyle/>
        <a:p>
          <a:endParaRPr lang="es-ES"/>
        </a:p>
      </dgm:t>
    </dgm:pt>
    <dgm:pt modelId="{210A66DC-828B-41DF-9FA8-C45125FA0126}" type="sibTrans" cxnId="{8749EC4E-C661-4DF2-B7E8-698733D3551E}">
      <dgm:prSet/>
      <dgm:spPr/>
      <dgm:t>
        <a:bodyPr/>
        <a:lstStyle/>
        <a:p>
          <a:endParaRPr lang="es-ES"/>
        </a:p>
      </dgm:t>
    </dgm:pt>
    <dgm:pt modelId="{A3EB0D2D-218D-4BE8-BA66-99FB44E7C32B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Comercialización</a:t>
          </a:r>
        </a:p>
      </dgm:t>
    </dgm:pt>
    <dgm:pt modelId="{46E9FAE6-27B6-4016-83AC-2F3ABD22FDAC}" type="parTrans" cxnId="{8A0B3C48-337C-4C03-A09F-A7372A4371E0}">
      <dgm:prSet/>
      <dgm:spPr/>
    </dgm:pt>
    <dgm:pt modelId="{6AED10CF-7D24-45AD-8EB8-4333E4D8373D}" type="sibTrans" cxnId="{8A0B3C48-337C-4C03-A09F-A7372A4371E0}">
      <dgm:prSet/>
      <dgm:spPr/>
    </dgm:pt>
    <dgm:pt modelId="{352A89F1-FA66-4A89-9F3B-4C326A511629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Finanzas</a:t>
          </a:r>
        </a:p>
      </dgm:t>
    </dgm:pt>
    <dgm:pt modelId="{3DB13353-BBC8-42EF-9471-3004C6083050}" type="parTrans" cxnId="{015F494F-4C8B-4CFF-B882-EFABEFCC4F0E}">
      <dgm:prSet/>
      <dgm:spPr/>
    </dgm:pt>
    <dgm:pt modelId="{05719C64-2AE0-4A67-9568-CED15D54736B}" type="sibTrans" cxnId="{015F494F-4C8B-4CFF-B882-EFABEFCC4F0E}">
      <dgm:prSet/>
      <dgm:spPr/>
    </dgm:pt>
    <dgm:pt modelId="{8C6D73C9-DBF5-40DC-A229-E2696ECE9D2B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Recursos Humanos</a:t>
          </a:r>
        </a:p>
      </dgm:t>
    </dgm:pt>
    <dgm:pt modelId="{4F4981AF-EFDB-4D5B-9DC8-5CA7EF9E42E5}" type="parTrans" cxnId="{A0A682BA-85A5-4F41-B853-128F5D97E714}">
      <dgm:prSet/>
      <dgm:spPr/>
    </dgm:pt>
    <dgm:pt modelId="{D9234AAE-51F5-4F16-8343-C6B78627AE4A}" type="sibTrans" cxnId="{A0A682BA-85A5-4F41-B853-128F5D97E714}">
      <dgm:prSet/>
      <dgm:spPr/>
    </dgm:pt>
    <dgm:pt modelId="{D8C3EA91-58C7-4294-96A9-F444EF05B1A3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Higiene y Seguridad</a:t>
          </a:r>
        </a:p>
      </dgm:t>
    </dgm:pt>
    <dgm:pt modelId="{F0F7E8F8-40F2-498A-B575-F538D93C9B34}" type="parTrans" cxnId="{BC1CDD47-516B-4785-880D-2A9144A9E66C}">
      <dgm:prSet/>
      <dgm:spPr/>
    </dgm:pt>
    <dgm:pt modelId="{1B5A009C-7AFB-42BA-B669-6A04AC463C8F}" type="sibTrans" cxnId="{BC1CDD47-516B-4785-880D-2A9144A9E66C}">
      <dgm:prSet/>
      <dgm:spPr/>
    </dgm:pt>
    <dgm:pt modelId="{D172E83A-34E7-450C-A3F8-E75947F88E01}" type="pres">
      <dgm:prSet presAssocID="{9FCE1353-8A25-41E6-9214-87F1FA9014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DF0AD7-3B47-4A93-B6BF-3186BF836C52}" type="pres">
      <dgm:prSet presAssocID="{9B5D2B45-CD61-4623-AAFC-64B89F0CB849}" presName="hierRoot1" presStyleCnt="0">
        <dgm:presLayoutVars>
          <dgm:hierBranch val="init"/>
        </dgm:presLayoutVars>
      </dgm:prSet>
      <dgm:spPr/>
    </dgm:pt>
    <dgm:pt modelId="{62AC3217-FD9F-49A8-A34A-07AC9600912F}" type="pres">
      <dgm:prSet presAssocID="{9B5D2B45-CD61-4623-AAFC-64B89F0CB849}" presName="rootComposite1" presStyleCnt="0"/>
      <dgm:spPr/>
    </dgm:pt>
    <dgm:pt modelId="{78A20943-7955-486F-A921-EA6FEB136A18}" type="pres">
      <dgm:prSet presAssocID="{9B5D2B45-CD61-4623-AAFC-64B89F0CB849}" presName="rootText1" presStyleLbl="node0" presStyleIdx="0" presStyleCnt="1">
        <dgm:presLayoutVars>
          <dgm:chPref val="3"/>
        </dgm:presLayoutVars>
      </dgm:prSet>
      <dgm:spPr/>
    </dgm:pt>
    <dgm:pt modelId="{A9E60AF7-31AD-4B30-BD09-4FB76D8BD1C2}" type="pres">
      <dgm:prSet presAssocID="{9B5D2B45-CD61-4623-AAFC-64B89F0CB849}" presName="rootConnector1" presStyleLbl="node1" presStyleIdx="0" presStyleCnt="0"/>
      <dgm:spPr/>
    </dgm:pt>
    <dgm:pt modelId="{733D6E43-0198-416A-B11B-397EEC81FA0C}" type="pres">
      <dgm:prSet presAssocID="{9B5D2B45-CD61-4623-AAFC-64B89F0CB849}" presName="hierChild2" presStyleCnt="0"/>
      <dgm:spPr/>
    </dgm:pt>
    <dgm:pt modelId="{C48AD4D7-8BF3-403B-A675-85D9BC8C50B2}" type="pres">
      <dgm:prSet presAssocID="{CD53E491-203B-4616-B060-3F0183C07F9A}" presName="Name37" presStyleLbl="parChTrans1D2" presStyleIdx="0" presStyleCnt="5"/>
      <dgm:spPr/>
    </dgm:pt>
    <dgm:pt modelId="{435E8560-474D-4771-9CDC-5F0F1660A8A3}" type="pres">
      <dgm:prSet presAssocID="{F372008E-916A-4601-A002-B774197BB773}" presName="hierRoot2" presStyleCnt="0">
        <dgm:presLayoutVars>
          <dgm:hierBranch val="init"/>
        </dgm:presLayoutVars>
      </dgm:prSet>
      <dgm:spPr/>
    </dgm:pt>
    <dgm:pt modelId="{A54577F1-82D1-4DB3-8599-6C0EAC3F612E}" type="pres">
      <dgm:prSet presAssocID="{F372008E-916A-4601-A002-B774197BB773}" presName="rootComposite" presStyleCnt="0"/>
      <dgm:spPr/>
    </dgm:pt>
    <dgm:pt modelId="{16F4DA92-1F7C-4CF8-83C8-E09DFD9B0DE0}" type="pres">
      <dgm:prSet presAssocID="{F372008E-916A-4601-A002-B774197BB773}" presName="rootText" presStyleLbl="node2" presStyleIdx="0" presStyleCnt="5">
        <dgm:presLayoutVars>
          <dgm:chPref val="3"/>
        </dgm:presLayoutVars>
      </dgm:prSet>
      <dgm:spPr/>
    </dgm:pt>
    <dgm:pt modelId="{3EFD913F-BF12-469A-B4CF-164BC569EA8A}" type="pres">
      <dgm:prSet presAssocID="{F372008E-916A-4601-A002-B774197BB773}" presName="rootConnector" presStyleLbl="node2" presStyleIdx="0" presStyleCnt="5"/>
      <dgm:spPr/>
    </dgm:pt>
    <dgm:pt modelId="{5CF7B1D9-2827-4AD5-B3A0-5CF15DEBE708}" type="pres">
      <dgm:prSet presAssocID="{F372008E-916A-4601-A002-B774197BB773}" presName="hierChild4" presStyleCnt="0"/>
      <dgm:spPr/>
    </dgm:pt>
    <dgm:pt modelId="{5E24F27B-39B9-4D84-B6B1-80E46B14B0F6}" type="pres">
      <dgm:prSet presAssocID="{F372008E-916A-4601-A002-B774197BB773}" presName="hierChild5" presStyleCnt="0"/>
      <dgm:spPr/>
    </dgm:pt>
    <dgm:pt modelId="{3318E106-7EA2-47FC-B552-13A556E9C75E}" type="pres">
      <dgm:prSet presAssocID="{46E9FAE6-27B6-4016-83AC-2F3ABD22FDAC}" presName="Name37" presStyleLbl="parChTrans1D2" presStyleIdx="1" presStyleCnt="5"/>
      <dgm:spPr/>
    </dgm:pt>
    <dgm:pt modelId="{04B92550-0F1B-4C99-A0B7-95C88EF8CCB6}" type="pres">
      <dgm:prSet presAssocID="{A3EB0D2D-218D-4BE8-BA66-99FB44E7C32B}" presName="hierRoot2" presStyleCnt="0">
        <dgm:presLayoutVars>
          <dgm:hierBranch val="init"/>
        </dgm:presLayoutVars>
      </dgm:prSet>
      <dgm:spPr/>
    </dgm:pt>
    <dgm:pt modelId="{C7ADA488-F21A-41E5-8E40-A48FE2BC64F1}" type="pres">
      <dgm:prSet presAssocID="{A3EB0D2D-218D-4BE8-BA66-99FB44E7C32B}" presName="rootComposite" presStyleCnt="0"/>
      <dgm:spPr/>
    </dgm:pt>
    <dgm:pt modelId="{88AFDE35-3CB9-4751-95AE-A77434B9334F}" type="pres">
      <dgm:prSet presAssocID="{A3EB0D2D-218D-4BE8-BA66-99FB44E7C32B}" presName="rootText" presStyleLbl="node2" presStyleIdx="1" presStyleCnt="5">
        <dgm:presLayoutVars>
          <dgm:chPref val="3"/>
        </dgm:presLayoutVars>
      </dgm:prSet>
      <dgm:spPr/>
    </dgm:pt>
    <dgm:pt modelId="{7BA69838-B59E-4E88-B1F6-AB29505872D1}" type="pres">
      <dgm:prSet presAssocID="{A3EB0D2D-218D-4BE8-BA66-99FB44E7C32B}" presName="rootConnector" presStyleLbl="node2" presStyleIdx="1" presStyleCnt="5"/>
      <dgm:spPr/>
    </dgm:pt>
    <dgm:pt modelId="{BF9FA8F3-B89B-4F28-8623-B6EB6E0276C8}" type="pres">
      <dgm:prSet presAssocID="{A3EB0D2D-218D-4BE8-BA66-99FB44E7C32B}" presName="hierChild4" presStyleCnt="0"/>
      <dgm:spPr/>
    </dgm:pt>
    <dgm:pt modelId="{38C8CFB4-D43C-4A7A-93AF-7B136A356EDB}" type="pres">
      <dgm:prSet presAssocID="{A3EB0D2D-218D-4BE8-BA66-99FB44E7C32B}" presName="hierChild5" presStyleCnt="0"/>
      <dgm:spPr/>
    </dgm:pt>
    <dgm:pt modelId="{600632C0-104A-4051-BF83-090EC8FEA2B0}" type="pres">
      <dgm:prSet presAssocID="{3DB13353-BBC8-42EF-9471-3004C6083050}" presName="Name37" presStyleLbl="parChTrans1D2" presStyleIdx="2" presStyleCnt="5"/>
      <dgm:spPr/>
    </dgm:pt>
    <dgm:pt modelId="{C2C73100-C144-462E-A1BC-7230E8BDC9DE}" type="pres">
      <dgm:prSet presAssocID="{352A89F1-FA66-4A89-9F3B-4C326A511629}" presName="hierRoot2" presStyleCnt="0">
        <dgm:presLayoutVars>
          <dgm:hierBranch val="init"/>
        </dgm:presLayoutVars>
      </dgm:prSet>
      <dgm:spPr/>
    </dgm:pt>
    <dgm:pt modelId="{493079BD-2EB5-486B-8A58-A01EC2E5B147}" type="pres">
      <dgm:prSet presAssocID="{352A89F1-FA66-4A89-9F3B-4C326A511629}" presName="rootComposite" presStyleCnt="0"/>
      <dgm:spPr/>
    </dgm:pt>
    <dgm:pt modelId="{40144206-50C7-4371-A1B4-C1255FF45375}" type="pres">
      <dgm:prSet presAssocID="{352A89F1-FA66-4A89-9F3B-4C326A511629}" presName="rootText" presStyleLbl="node2" presStyleIdx="2" presStyleCnt="5">
        <dgm:presLayoutVars>
          <dgm:chPref val="3"/>
        </dgm:presLayoutVars>
      </dgm:prSet>
      <dgm:spPr/>
    </dgm:pt>
    <dgm:pt modelId="{DFF24903-CC88-4860-85B2-9CE56AA50C8C}" type="pres">
      <dgm:prSet presAssocID="{352A89F1-FA66-4A89-9F3B-4C326A511629}" presName="rootConnector" presStyleLbl="node2" presStyleIdx="2" presStyleCnt="5"/>
      <dgm:spPr/>
    </dgm:pt>
    <dgm:pt modelId="{0EB8B1FB-6E80-4598-AE76-9F118DEE5764}" type="pres">
      <dgm:prSet presAssocID="{352A89F1-FA66-4A89-9F3B-4C326A511629}" presName="hierChild4" presStyleCnt="0"/>
      <dgm:spPr/>
    </dgm:pt>
    <dgm:pt modelId="{269C332A-ABED-43D7-A926-FA21A582084F}" type="pres">
      <dgm:prSet presAssocID="{352A89F1-FA66-4A89-9F3B-4C326A511629}" presName="hierChild5" presStyleCnt="0"/>
      <dgm:spPr/>
    </dgm:pt>
    <dgm:pt modelId="{7DB5B0AA-BB5C-438F-A574-FA5B10118B44}" type="pres">
      <dgm:prSet presAssocID="{4F4981AF-EFDB-4D5B-9DC8-5CA7EF9E42E5}" presName="Name37" presStyleLbl="parChTrans1D2" presStyleIdx="3" presStyleCnt="5"/>
      <dgm:spPr/>
    </dgm:pt>
    <dgm:pt modelId="{0D0E9F27-1580-411F-8C0E-1E26A8E42C89}" type="pres">
      <dgm:prSet presAssocID="{8C6D73C9-DBF5-40DC-A229-E2696ECE9D2B}" presName="hierRoot2" presStyleCnt="0">
        <dgm:presLayoutVars>
          <dgm:hierBranch val="init"/>
        </dgm:presLayoutVars>
      </dgm:prSet>
      <dgm:spPr/>
    </dgm:pt>
    <dgm:pt modelId="{43B8F556-E989-475D-88E0-2EBCFBB3A1A2}" type="pres">
      <dgm:prSet presAssocID="{8C6D73C9-DBF5-40DC-A229-E2696ECE9D2B}" presName="rootComposite" presStyleCnt="0"/>
      <dgm:spPr/>
    </dgm:pt>
    <dgm:pt modelId="{8A265F3A-A077-40B5-95AA-C5DFF52790E3}" type="pres">
      <dgm:prSet presAssocID="{8C6D73C9-DBF5-40DC-A229-E2696ECE9D2B}" presName="rootText" presStyleLbl="node2" presStyleIdx="3" presStyleCnt="5">
        <dgm:presLayoutVars>
          <dgm:chPref val="3"/>
        </dgm:presLayoutVars>
      </dgm:prSet>
      <dgm:spPr/>
    </dgm:pt>
    <dgm:pt modelId="{E38FE3C2-329C-40D7-A1A9-9286A1FAD83E}" type="pres">
      <dgm:prSet presAssocID="{8C6D73C9-DBF5-40DC-A229-E2696ECE9D2B}" presName="rootConnector" presStyleLbl="node2" presStyleIdx="3" presStyleCnt="5"/>
      <dgm:spPr/>
    </dgm:pt>
    <dgm:pt modelId="{608B9292-25A7-4B25-8AA2-AF44301BA69B}" type="pres">
      <dgm:prSet presAssocID="{8C6D73C9-DBF5-40DC-A229-E2696ECE9D2B}" presName="hierChild4" presStyleCnt="0"/>
      <dgm:spPr/>
    </dgm:pt>
    <dgm:pt modelId="{759163AA-D1E3-406E-B5A4-3234E678479E}" type="pres">
      <dgm:prSet presAssocID="{8C6D73C9-DBF5-40DC-A229-E2696ECE9D2B}" presName="hierChild5" presStyleCnt="0"/>
      <dgm:spPr/>
    </dgm:pt>
    <dgm:pt modelId="{D6FE0716-409F-4461-963F-7333942DC394}" type="pres">
      <dgm:prSet presAssocID="{F0F7E8F8-40F2-498A-B575-F538D93C9B34}" presName="Name37" presStyleLbl="parChTrans1D2" presStyleIdx="4" presStyleCnt="5"/>
      <dgm:spPr/>
    </dgm:pt>
    <dgm:pt modelId="{A8DB9F12-C109-492B-A5CA-5E0EBA901143}" type="pres">
      <dgm:prSet presAssocID="{D8C3EA91-58C7-4294-96A9-F444EF05B1A3}" presName="hierRoot2" presStyleCnt="0">
        <dgm:presLayoutVars>
          <dgm:hierBranch val="init"/>
        </dgm:presLayoutVars>
      </dgm:prSet>
      <dgm:spPr/>
    </dgm:pt>
    <dgm:pt modelId="{29475459-6161-4332-A80B-CF3EEB0BBD32}" type="pres">
      <dgm:prSet presAssocID="{D8C3EA91-58C7-4294-96A9-F444EF05B1A3}" presName="rootComposite" presStyleCnt="0"/>
      <dgm:spPr/>
    </dgm:pt>
    <dgm:pt modelId="{A2E054AF-1551-4349-963C-1F02F0F4CCEB}" type="pres">
      <dgm:prSet presAssocID="{D8C3EA91-58C7-4294-96A9-F444EF05B1A3}" presName="rootText" presStyleLbl="node2" presStyleIdx="4" presStyleCnt="5">
        <dgm:presLayoutVars>
          <dgm:chPref val="3"/>
        </dgm:presLayoutVars>
      </dgm:prSet>
      <dgm:spPr/>
    </dgm:pt>
    <dgm:pt modelId="{19EA241A-4E5D-4732-9AFC-BECD1D569E2A}" type="pres">
      <dgm:prSet presAssocID="{D8C3EA91-58C7-4294-96A9-F444EF05B1A3}" presName="rootConnector" presStyleLbl="node2" presStyleIdx="4" presStyleCnt="5"/>
      <dgm:spPr/>
    </dgm:pt>
    <dgm:pt modelId="{9D896E51-BE40-4BE3-A5DB-BA11242A5659}" type="pres">
      <dgm:prSet presAssocID="{D8C3EA91-58C7-4294-96A9-F444EF05B1A3}" presName="hierChild4" presStyleCnt="0"/>
      <dgm:spPr/>
    </dgm:pt>
    <dgm:pt modelId="{F5763830-C7EB-4D35-8866-90F688889C47}" type="pres">
      <dgm:prSet presAssocID="{D8C3EA91-58C7-4294-96A9-F444EF05B1A3}" presName="hierChild5" presStyleCnt="0"/>
      <dgm:spPr/>
    </dgm:pt>
    <dgm:pt modelId="{CD5440EB-27AA-4B34-9D32-A898B2354D02}" type="pres">
      <dgm:prSet presAssocID="{9B5D2B45-CD61-4623-AAFC-64B89F0CB849}" presName="hierChild3" presStyleCnt="0"/>
      <dgm:spPr/>
    </dgm:pt>
  </dgm:ptLst>
  <dgm:cxnLst>
    <dgm:cxn modelId="{04604929-319E-44FE-B77A-0E06E1BE35FF}" type="presOf" srcId="{9B5D2B45-CD61-4623-AAFC-64B89F0CB849}" destId="{78A20943-7955-486F-A921-EA6FEB136A18}" srcOrd="0" destOrd="0" presId="urn:microsoft.com/office/officeart/2005/8/layout/orgChart1"/>
    <dgm:cxn modelId="{F7C6D52B-CFCF-473A-AF14-DC3C8B8A5B0C}" type="presOf" srcId="{3DB13353-BBC8-42EF-9471-3004C6083050}" destId="{600632C0-104A-4051-BF83-090EC8FEA2B0}" srcOrd="0" destOrd="0" presId="urn:microsoft.com/office/officeart/2005/8/layout/orgChart1"/>
    <dgm:cxn modelId="{849CF935-B00A-469E-88A3-827D4835947C}" type="presOf" srcId="{46E9FAE6-27B6-4016-83AC-2F3ABD22FDAC}" destId="{3318E106-7EA2-47FC-B552-13A556E9C75E}" srcOrd="0" destOrd="0" presId="urn:microsoft.com/office/officeart/2005/8/layout/orgChart1"/>
    <dgm:cxn modelId="{97E54B66-9F32-4F31-8037-DBA6575DF764}" type="presOf" srcId="{8C6D73C9-DBF5-40DC-A229-E2696ECE9D2B}" destId="{E38FE3C2-329C-40D7-A1A9-9286A1FAD83E}" srcOrd="1" destOrd="0" presId="urn:microsoft.com/office/officeart/2005/8/layout/orgChart1"/>
    <dgm:cxn modelId="{BE895146-2D0B-4CDE-A15C-DA9C982DABD3}" type="presOf" srcId="{4F4981AF-EFDB-4D5B-9DC8-5CA7EF9E42E5}" destId="{7DB5B0AA-BB5C-438F-A574-FA5B10118B44}" srcOrd="0" destOrd="0" presId="urn:microsoft.com/office/officeart/2005/8/layout/orgChart1"/>
    <dgm:cxn modelId="{BC1CDD47-516B-4785-880D-2A9144A9E66C}" srcId="{9B5D2B45-CD61-4623-AAFC-64B89F0CB849}" destId="{D8C3EA91-58C7-4294-96A9-F444EF05B1A3}" srcOrd="4" destOrd="0" parTransId="{F0F7E8F8-40F2-498A-B575-F538D93C9B34}" sibTransId="{1B5A009C-7AFB-42BA-B669-6A04AC463C8F}"/>
    <dgm:cxn modelId="{8A0B3C48-337C-4C03-A09F-A7372A4371E0}" srcId="{9B5D2B45-CD61-4623-AAFC-64B89F0CB849}" destId="{A3EB0D2D-218D-4BE8-BA66-99FB44E7C32B}" srcOrd="1" destOrd="0" parTransId="{46E9FAE6-27B6-4016-83AC-2F3ABD22FDAC}" sibTransId="{6AED10CF-7D24-45AD-8EB8-4333E4D8373D}"/>
    <dgm:cxn modelId="{FC86384E-7497-419F-9D7F-28F5F62BC45D}" type="presOf" srcId="{9B5D2B45-CD61-4623-AAFC-64B89F0CB849}" destId="{A9E60AF7-31AD-4B30-BD09-4FB76D8BD1C2}" srcOrd="1" destOrd="0" presId="urn:microsoft.com/office/officeart/2005/8/layout/orgChart1"/>
    <dgm:cxn modelId="{8749EC4E-C661-4DF2-B7E8-698733D3551E}" srcId="{9B5D2B45-CD61-4623-AAFC-64B89F0CB849}" destId="{F372008E-916A-4601-A002-B774197BB773}" srcOrd="0" destOrd="0" parTransId="{CD53E491-203B-4616-B060-3F0183C07F9A}" sibTransId="{210A66DC-828B-41DF-9FA8-C45125FA0126}"/>
    <dgm:cxn modelId="{015F494F-4C8B-4CFF-B882-EFABEFCC4F0E}" srcId="{9B5D2B45-CD61-4623-AAFC-64B89F0CB849}" destId="{352A89F1-FA66-4A89-9F3B-4C326A511629}" srcOrd="2" destOrd="0" parTransId="{3DB13353-BBC8-42EF-9471-3004C6083050}" sibTransId="{05719C64-2AE0-4A67-9568-CED15D54736B}"/>
    <dgm:cxn modelId="{3F42B66F-9BB7-4A15-A86B-4003C0A25AF1}" type="presOf" srcId="{D8C3EA91-58C7-4294-96A9-F444EF05B1A3}" destId="{19EA241A-4E5D-4732-9AFC-BECD1D569E2A}" srcOrd="1" destOrd="0" presId="urn:microsoft.com/office/officeart/2005/8/layout/orgChart1"/>
    <dgm:cxn modelId="{B1582474-982F-491C-8AF8-55FE64F98834}" srcId="{9FCE1353-8A25-41E6-9214-87F1FA901431}" destId="{9B5D2B45-CD61-4623-AAFC-64B89F0CB849}" srcOrd="0" destOrd="0" parTransId="{6BBEE7AF-D850-45F7-9B03-E5F464AAD740}" sibTransId="{BF809911-9AA5-423E-9DC2-19CA2277963F}"/>
    <dgm:cxn modelId="{EE8B5156-B59E-4DF5-B2EA-4AAFA240BB55}" type="presOf" srcId="{CD53E491-203B-4616-B060-3F0183C07F9A}" destId="{C48AD4D7-8BF3-403B-A675-85D9BC8C50B2}" srcOrd="0" destOrd="0" presId="urn:microsoft.com/office/officeart/2005/8/layout/orgChart1"/>
    <dgm:cxn modelId="{00366D59-C058-4060-8484-73713192F74C}" type="presOf" srcId="{F0F7E8F8-40F2-498A-B575-F538D93C9B34}" destId="{D6FE0716-409F-4461-963F-7333942DC394}" srcOrd="0" destOrd="0" presId="urn:microsoft.com/office/officeart/2005/8/layout/orgChart1"/>
    <dgm:cxn modelId="{54FD4B83-005A-4ACD-A9AC-1CDDB5B826C8}" type="presOf" srcId="{352A89F1-FA66-4A89-9F3B-4C326A511629}" destId="{40144206-50C7-4371-A1B4-C1255FF45375}" srcOrd="0" destOrd="0" presId="urn:microsoft.com/office/officeart/2005/8/layout/orgChart1"/>
    <dgm:cxn modelId="{8D9CE690-79CB-4ACD-89DB-C445B9018557}" type="presOf" srcId="{F372008E-916A-4601-A002-B774197BB773}" destId="{3EFD913F-BF12-469A-B4CF-164BC569EA8A}" srcOrd="1" destOrd="0" presId="urn:microsoft.com/office/officeart/2005/8/layout/orgChart1"/>
    <dgm:cxn modelId="{E5CC5A9F-EF08-4E9B-B193-587E507380B4}" type="presOf" srcId="{8C6D73C9-DBF5-40DC-A229-E2696ECE9D2B}" destId="{8A265F3A-A077-40B5-95AA-C5DFF52790E3}" srcOrd="0" destOrd="0" presId="urn:microsoft.com/office/officeart/2005/8/layout/orgChart1"/>
    <dgm:cxn modelId="{E06FFCA6-1B09-44C2-9616-BAAB61943489}" type="presOf" srcId="{9FCE1353-8A25-41E6-9214-87F1FA901431}" destId="{D172E83A-34E7-450C-A3F8-E75947F88E01}" srcOrd="0" destOrd="0" presId="urn:microsoft.com/office/officeart/2005/8/layout/orgChart1"/>
    <dgm:cxn modelId="{43DF3CAA-E424-48DA-8F24-5B6EC1F2386F}" type="presOf" srcId="{352A89F1-FA66-4A89-9F3B-4C326A511629}" destId="{DFF24903-CC88-4860-85B2-9CE56AA50C8C}" srcOrd="1" destOrd="0" presId="urn:microsoft.com/office/officeart/2005/8/layout/orgChart1"/>
    <dgm:cxn modelId="{AF821EB3-9CB6-47A2-BA83-B5E93C69DB71}" type="presOf" srcId="{A3EB0D2D-218D-4BE8-BA66-99FB44E7C32B}" destId="{7BA69838-B59E-4E88-B1F6-AB29505872D1}" srcOrd="1" destOrd="0" presId="urn:microsoft.com/office/officeart/2005/8/layout/orgChart1"/>
    <dgm:cxn modelId="{A0A682BA-85A5-4F41-B853-128F5D97E714}" srcId="{9B5D2B45-CD61-4623-AAFC-64B89F0CB849}" destId="{8C6D73C9-DBF5-40DC-A229-E2696ECE9D2B}" srcOrd="3" destOrd="0" parTransId="{4F4981AF-EFDB-4D5B-9DC8-5CA7EF9E42E5}" sibTransId="{D9234AAE-51F5-4F16-8343-C6B78627AE4A}"/>
    <dgm:cxn modelId="{DC1C64DE-5ADA-4175-98BE-2D7B833642CB}" type="presOf" srcId="{D8C3EA91-58C7-4294-96A9-F444EF05B1A3}" destId="{A2E054AF-1551-4349-963C-1F02F0F4CCEB}" srcOrd="0" destOrd="0" presId="urn:microsoft.com/office/officeart/2005/8/layout/orgChart1"/>
    <dgm:cxn modelId="{BC76F8EC-A689-40D1-A2E9-F5E5656E1D83}" type="presOf" srcId="{A3EB0D2D-218D-4BE8-BA66-99FB44E7C32B}" destId="{88AFDE35-3CB9-4751-95AE-A77434B9334F}" srcOrd="0" destOrd="0" presId="urn:microsoft.com/office/officeart/2005/8/layout/orgChart1"/>
    <dgm:cxn modelId="{F1C2EBEE-4ECB-4350-A8BC-F88D7101E9DA}" type="presOf" srcId="{F372008E-916A-4601-A002-B774197BB773}" destId="{16F4DA92-1F7C-4CF8-83C8-E09DFD9B0DE0}" srcOrd="0" destOrd="0" presId="urn:microsoft.com/office/officeart/2005/8/layout/orgChart1"/>
    <dgm:cxn modelId="{5D796E71-43FF-40B6-84CF-011029FD2DB0}" type="presParOf" srcId="{D172E83A-34E7-450C-A3F8-E75947F88E01}" destId="{28DF0AD7-3B47-4A93-B6BF-3186BF836C52}" srcOrd="0" destOrd="0" presId="urn:microsoft.com/office/officeart/2005/8/layout/orgChart1"/>
    <dgm:cxn modelId="{38EBC69D-FF95-4B6C-8C16-8633137229DA}" type="presParOf" srcId="{28DF0AD7-3B47-4A93-B6BF-3186BF836C52}" destId="{62AC3217-FD9F-49A8-A34A-07AC9600912F}" srcOrd="0" destOrd="0" presId="urn:microsoft.com/office/officeart/2005/8/layout/orgChart1"/>
    <dgm:cxn modelId="{C2CDAE77-6D32-474E-A4D9-36BCD794FF7E}" type="presParOf" srcId="{62AC3217-FD9F-49A8-A34A-07AC9600912F}" destId="{78A20943-7955-486F-A921-EA6FEB136A18}" srcOrd="0" destOrd="0" presId="urn:microsoft.com/office/officeart/2005/8/layout/orgChart1"/>
    <dgm:cxn modelId="{87FE733F-AC4E-4B41-9757-837F3B6EC59B}" type="presParOf" srcId="{62AC3217-FD9F-49A8-A34A-07AC9600912F}" destId="{A9E60AF7-31AD-4B30-BD09-4FB76D8BD1C2}" srcOrd="1" destOrd="0" presId="urn:microsoft.com/office/officeart/2005/8/layout/orgChart1"/>
    <dgm:cxn modelId="{B7B4352C-7A4B-40C7-A479-0691813DEE19}" type="presParOf" srcId="{28DF0AD7-3B47-4A93-B6BF-3186BF836C52}" destId="{733D6E43-0198-416A-B11B-397EEC81FA0C}" srcOrd="1" destOrd="0" presId="urn:microsoft.com/office/officeart/2005/8/layout/orgChart1"/>
    <dgm:cxn modelId="{BF6B56B7-E646-48DC-A47E-BDDA04432A27}" type="presParOf" srcId="{733D6E43-0198-416A-B11B-397EEC81FA0C}" destId="{C48AD4D7-8BF3-403B-A675-85D9BC8C50B2}" srcOrd="0" destOrd="0" presId="urn:microsoft.com/office/officeart/2005/8/layout/orgChart1"/>
    <dgm:cxn modelId="{99D40ABC-5221-4A99-9821-6E51CB7504F8}" type="presParOf" srcId="{733D6E43-0198-416A-B11B-397EEC81FA0C}" destId="{435E8560-474D-4771-9CDC-5F0F1660A8A3}" srcOrd="1" destOrd="0" presId="urn:microsoft.com/office/officeart/2005/8/layout/orgChart1"/>
    <dgm:cxn modelId="{B1639200-59A1-4BC2-9E38-779C813B5419}" type="presParOf" srcId="{435E8560-474D-4771-9CDC-5F0F1660A8A3}" destId="{A54577F1-82D1-4DB3-8599-6C0EAC3F612E}" srcOrd="0" destOrd="0" presId="urn:microsoft.com/office/officeart/2005/8/layout/orgChart1"/>
    <dgm:cxn modelId="{B3EF742F-2F2A-484D-A5BB-92AC127D4E49}" type="presParOf" srcId="{A54577F1-82D1-4DB3-8599-6C0EAC3F612E}" destId="{16F4DA92-1F7C-4CF8-83C8-E09DFD9B0DE0}" srcOrd="0" destOrd="0" presId="urn:microsoft.com/office/officeart/2005/8/layout/orgChart1"/>
    <dgm:cxn modelId="{790377D0-5A7B-45AE-B33E-54939C99EC5D}" type="presParOf" srcId="{A54577F1-82D1-4DB3-8599-6C0EAC3F612E}" destId="{3EFD913F-BF12-469A-B4CF-164BC569EA8A}" srcOrd="1" destOrd="0" presId="urn:microsoft.com/office/officeart/2005/8/layout/orgChart1"/>
    <dgm:cxn modelId="{39442456-1D5C-4030-97E7-9F1CDF692170}" type="presParOf" srcId="{435E8560-474D-4771-9CDC-5F0F1660A8A3}" destId="{5CF7B1D9-2827-4AD5-B3A0-5CF15DEBE708}" srcOrd="1" destOrd="0" presId="urn:microsoft.com/office/officeart/2005/8/layout/orgChart1"/>
    <dgm:cxn modelId="{01561487-8D83-4313-B520-80FB6580331C}" type="presParOf" srcId="{435E8560-474D-4771-9CDC-5F0F1660A8A3}" destId="{5E24F27B-39B9-4D84-B6B1-80E46B14B0F6}" srcOrd="2" destOrd="0" presId="urn:microsoft.com/office/officeart/2005/8/layout/orgChart1"/>
    <dgm:cxn modelId="{42C2921E-8701-487F-AC10-B786D3DBB653}" type="presParOf" srcId="{733D6E43-0198-416A-B11B-397EEC81FA0C}" destId="{3318E106-7EA2-47FC-B552-13A556E9C75E}" srcOrd="2" destOrd="0" presId="urn:microsoft.com/office/officeart/2005/8/layout/orgChart1"/>
    <dgm:cxn modelId="{5AF9AC55-66B2-4A3C-B3A0-C8422732E989}" type="presParOf" srcId="{733D6E43-0198-416A-B11B-397EEC81FA0C}" destId="{04B92550-0F1B-4C99-A0B7-95C88EF8CCB6}" srcOrd="3" destOrd="0" presId="urn:microsoft.com/office/officeart/2005/8/layout/orgChart1"/>
    <dgm:cxn modelId="{FA35A338-9806-4E7C-ACF1-3687E4C8448E}" type="presParOf" srcId="{04B92550-0F1B-4C99-A0B7-95C88EF8CCB6}" destId="{C7ADA488-F21A-41E5-8E40-A48FE2BC64F1}" srcOrd="0" destOrd="0" presId="urn:microsoft.com/office/officeart/2005/8/layout/orgChart1"/>
    <dgm:cxn modelId="{D994E852-A9D0-4003-BCEB-9C27B95B8C29}" type="presParOf" srcId="{C7ADA488-F21A-41E5-8E40-A48FE2BC64F1}" destId="{88AFDE35-3CB9-4751-95AE-A77434B9334F}" srcOrd="0" destOrd="0" presId="urn:microsoft.com/office/officeart/2005/8/layout/orgChart1"/>
    <dgm:cxn modelId="{39E965B3-A6F2-4204-B840-E973EC425EF6}" type="presParOf" srcId="{C7ADA488-F21A-41E5-8E40-A48FE2BC64F1}" destId="{7BA69838-B59E-4E88-B1F6-AB29505872D1}" srcOrd="1" destOrd="0" presId="urn:microsoft.com/office/officeart/2005/8/layout/orgChart1"/>
    <dgm:cxn modelId="{D3EB01FA-8180-4304-A031-69CE8EF5CF05}" type="presParOf" srcId="{04B92550-0F1B-4C99-A0B7-95C88EF8CCB6}" destId="{BF9FA8F3-B89B-4F28-8623-B6EB6E0276C8}" srcOrd="1" destOrd="0" presId="urn:microsoft.com/office/officeart/2005/8/layout/orgChart1"/>
    <dgm:cxn modelId="{C2615746-79F6-42C7-A5D4-B2E74462A34A}" type="presParOf" srcId="{04B92550-0F1B-4C99-A0B7-95C88EF8CCB6}" destId="{38C8CFB4-D43C-4A7A-93AF-7B136A356EDB}" srcOrd="2" destOrd="0" presId="urn:microsoft.com/office/officeart/2005/8/layout/orgChart1"/>
    <dgm:cxn modelId="{92A9C75C-803A-4EFF-A32A-3C9C0C46C5F9}" type="presParOf" srcId="{733D6E43-0198-416A-B11B-397EEC81FA0C}" destId="{600632C0-104A-4051-BF83-090EC8FEA2B0}" srcOrd="4" destOrd="0" presId="urn:microsoft.com/office/officeart/2005/8/layout/orgChart1"/>
    <dgm:cxn modelId="{278DDE1F-0DAD-4603-836C-A1C9022F12F9}" type="presParOf" srcId="{733D6E43-0198-416A-B11B-397EEC81FA0C}" destId="{C2C73100-C144-462E-A1BC-7230E8BDC9DE}" srcOrd="5" destOrd="0" presId="urn:microsoft.com/office/officeart/2005/8/layout/orgChart1"/>
    <dgm:cxn modelId="{2486A8FD-C0AE-4445-B053-40638EAEC59D}" type="presParOf" srcId="{C2C73100-C144-462E-A1BC-7230E8BDC9DE}" destId="{493079BD-2EB5-486B-8A58-A01EC2E5B147}" srcOrd="0" destOrd="0" presId="urn:microsoft.com/office/officeart/2005/8/layout/orgChart1"/>
    <dgm:cxn modelId="{1DF45676-DB19-492B-94AE-AF55B2A9F9AD}" type="presParOf" srcId="{493079BD-2EB5-486B-8A58-A01EC2E5B147}" destId="{40144206-50C7-4371-A1B4-C1255FF45375}" srcOrd="0" destOrd="0" presId="urn:microsoft.com/office/officeart/2005/8/layout/orgChart1"/>
    <dgm:cxn modelId="{42289D9E-B324-48FC-89C3-BD2A366EEB5B}" type="presParOf" srcId="{493079BD-2EB5-486B-8A58-A01EC2E5B147}" destId="{DFF24903-CC88-4860-85B2-9CE56AA50C8C}" srcOrd="1" destOrd="0" presId="urn:microsoft.com/office/officeart/2005/8/layout/orgChart1"/>
    <dgm:cxn modelId="{F4165FC1-6EC8-45BE-A11B-64296D5782AE}" type="presParOf" srcId="{C2C73100-C144-462E-A1BC-7230E8BDC9DE}" destId="{0EB8B1FB-6E80-4598-AE76-9F118DEE5764}" srcOrd="1" destOrd="0" presId="urn:microsoft.com/office/officeart/2005/8/layout/orgChart1"/>
    <dgm:cxn modelId="{28D3C76A-76E0-4DEE-865D-91A3409A8E44}" type="presParOf" srcId="{C2C73100-C144-462E-A1BC-7230E8BDC9DE}" destId="{269C332A-ABED-43D7-A926-FA21A582084F}" srcOrd="2" destOrd="0" presId="urn:microsoft.com/office/officeart/2005/8/layout/orgChart1"/>
    <dgm:cxn modelId="{44F00733-513F-4BCE-93D6-6A6963A3B21D}" type="presParOf" srcId="{733D6E43-0198-416A-B11B-397EEC81FA0C}" destId="{7DB5B0AA-BB5C-438F-A574-FA5B10118B44}" srcOrd="6" destOrd="0" presId="urn:microsoft.com/office/officeart/2005/8/layout/orgChart1"/>
    <dgm:cxn modelId="{5EF0D65A-2D28-4260-8454-E5DE248A21B2}" type="presParOf" srcId="{733D6E43-0198-416A-B11B-397EEC81FA0C}" destId="{0D0E9F27-1580-411F-8C0E-1E26A8E42C89}" srcOrd="7" destOrd="0" presId="urn:microsoft.com/office/officeart/2005/8/layout/orgChart1"/>
    <dgm:cxn modelId="{DE73ED71-2624-445C-BC82-F9EEA5BF56DC}" type="presParOf" srcId="{0D0E9F27-1580-411F-8C0E-1E26A8E42C89}" destId="{43B8F556-E989-475D-88E0-2EBCFBB3A1A2}" srcOrd="0" destOrd="0" presId="urn:microsoft.com/office/officeart/2005/8/layout/orgChart1"/>
    <dgm:cxn modelId="{C317AC42-88D4-4681-AB85-AABB6DE92AD6}" type="presParOf" srcId="{43B8F556-E989-475D-88E0-2EBCFBB3A1A2}" destId="{8A265F3A-A077-40B5-95AA-C5DFF52790E3}" srcOrd="0" destOrd="0" presId="urn:microsoft.com/office/officeart/2005/8/layout/orgChart1"/>
    <dgm:cxn modelId="{52CAA5FF-53A5-4E3C-B899-BBC035F3B855}" type="presParOf" srcId="{43B8F556-E989-475D-88E0-2EBCFBB3A1A2}" destId="{E38FE3C2-329C-40D7-A1A9-9286A1FAD83E}" srcOrd="1" destOrd="0" presId="urn:microsoft.com/office/officeart/2005/8/layout/orgChart1"/>
    <dgm:cxn modelId="{48A45291-1330-47E2-A7DC-87F041E194B8}" type="presParOf" srcId="{0D0E9F27-1580-411F-8C0E-1E26A8E42C89}" destId="{608B9292-25A7-4B25-8AA2-AF44301BA69B}" srcOrd="1" destOrd="0" presId="urn:microsoft.com/office/officeart/2005/8/layout/orgChart1"/>
    <dgm:cxn modelId="{7DA62EFF-B333-4EAA-80D9-8EF5702013AC}" type="presParOf" srcId="{0D0E9F27-1580-411F-8C0E-1E26A8E42C89}" destId="{759163AA-D1E3-406E-B5A4-3234E678479E}" srcOrd="2" destOrd="0" presId="urn:microsoft.com/office/officeart/2005/8/layout/orgChart1"/>
    <dgm:cxn modelId="{BB99C441-2046-4D01-9989-ED186B2EEC8A}" type="presParOf" srcId="{733D6E43-0198-416A-B11B-397EEC81FA0C}" destId="{D6FE0716-409F-4461-963F-7333942DC394}" srcOrd="8" destOrd="0" presId="urn:microsoft.com/office/officeart/2005/8/layout/orgChart1"/>
    <dgm:cxn modelId="{DFAE77B3-DB41-44C7-AD1E-FD2BC839F16E}" type="presParOf" srcId="{733D6E43-0198-416A-B11B-397EEC81FA0C}" destId="{A8DB9F12-C109-492B-A5CA-5E0EBA901143}" srcOrd="9" destOrd="0" presId="urn:microsoft.com/office/officeart/2005/8/layout/orgChart1"/>
    <dgm:cxn modelId="{EFBCCE98-C9A3-4E57-A8CE-3BD5EF5C467E}" type="presParOf" srcId="{A8DB9F12-C109-492B-A5CA-5E0EBA901143}" destId="{29475459-6161-4332-A80B-CF3EEB0BBD32}" srcOrd="0" destOrd="0" presId="urn:microsoft.com/office/officeart/2005/8/layout/orgChart1"/>
    <dgm:cxn modelId="{54CC17F0-27CC-4662-A50D-DDB70CD82ADF}" type="presParOf" srcId="{29475459-6161-4332-A80B-CF3EEB0BBD32}" destId="{A2E054AF-1551-4349-963C-1F02F0F4CCEB}" srcOrd="0" destOrd="0" presId="urn:microsoft.com/office/officeart/2005/8/layout/orgChart1"/>
    <dgm:cxn modelId="{93A4D25F-485C-409D-BA36-3F7EF8303516}" type="presParOf" srcId="{29475459-6161-4332-A80B-CF3EEB0BBD32}" destId="{19EA241A-4E5D-4732-9AFC-BECD1D569E2A}" srcOrd="1" destOrd="0" presId="urn:microsoft.com/office/officeart/2005/8/layout/orgChart1"/>
    <dgm:cxn modelId="{86C2007B-D3D1-48F1-B2FD-F217C0D62DBF}" type="presParOf" srcId="{A8DB9F12-C109-492B-A5CA-5E0EBA901143}" destId="{9D896E51-BE40-4BE3-A5DB-BA11242A5659}" srcOrd="1" destOrd="0" presId="urn:microsoft.com/office/officeart/2005/8/layout/orgChart1"/>
    <dgm:cxn modelId="{F4260DFF-9B8D-44A9-92A5-A7CA00EBBA5E}" type="presParOf" srcId="{A8DB9F12-C109-492B-A5CA-5E0EBA901143}" destId="{F5763830-C7EB-4D35-8866-90F688889C47}" srcOrd="2" destOrd="0" presId="urn:microsoft.com/office/officeart/2005/8/layout/orgChart1"/>
    <dgm:cxn modelId="{C47CA923-067E-4B82-9C89-E8C18E64F9C0}" type="presParOf" srcId="{28DF0AD7-3B47-4A93-B6BF-3186BF836C52}" destId="{CD5440EB-27AA-4B34-9D32-A898B2354D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795A1A-8830-4853-AC8D-A0AD3FE63B0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FC4B50A-4186-4E47-BEE2-FF32A80CFE5F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Materia Prima</a:t>
          </a:r>
          <a:endParaRPr lang="es-ES" dirty="0"/>
        </a:p>
      </dgm:t>
    </dgm:pt>
    <dgm:pt modelId="{B1E154C4-777B-443E-84E5-5715B4AA24E0}" type="parTrans" cxnId="{DE09FB7C-647E-43A9-9448-15B1D50CA1E1}">
      <dgm:prSet/>
      <dgm:spPr/>
      <dgm:t>
        <a:bodyPr/>
        <a:lstStyle/>
        <a:p>
          <a:endParaRPr lang="es-ES"/>
        </a:p>
      </dgm:t>
    </dgm:pt>
    <dgm:pt modelId="{E60D4034-F8A1-4389-A8CA-E44AB65496AB}" type="sibTrans" cxnId="{DE09FB7C-647E-43A9-9448-15B1D50CA1E1}">
      <dgm:prSet/>
      <dgm:spPr/>
      <dgm:t>
        <a:bodyPr/>
        <a:lstStyle/>
        <a:p>
          <a:endParaRPr lang="es-ES"/>
        </a:p>
      </dgm:t>
    </dgm:pt>
    <dgm:pt modelId="{CD4C6EEF-23DE-40B7-B995-7A2DF8F39C86}">
      <dgm:prSet phldrT="[Texto]" phldr="0"/>
      <dgm:spPr/>
      <dgm:t>
        <a:bodyPr/>
        <a:lstStyle/>
        <a:p>
          <a:r>
            <a:rPr lang="es-ES" dirty="0">
              <a:latin typeface="Franklin Gothic Book"/>
            </a:rPr>
            <a:t>Testeo</a:t>
          </a:r>
          <a:endParaRPr lang="es-ES" dirty="0"/>
        </a:p>
      </dgm:t>
    </dgm:pt>
    <dgm:pt modelId="{39D8083D-E63F-4073-8623-5D76B349EB36}" type="parTrans" cxnId="{31850C5D-E332-4507-9008-2E4EAEE4D385}">
      <dgm:prSet/>
      <dgm:spPr/>
      <dgm:t>
        <a:bodyPr/>
        <a:lstStyle/>
        <a:p>
          <a:endParaRPr lang="es-ES"/>
        </a:p>
      </dgm:t>
    </dgm:pt>
    <dgm:pt modelId="{857FB020-4C5A-452B-86D8-FB832CEA1615}" type="sibTrans" cxnId="{31850C5D-E332-4507-9008-2E4EAEE4D385}">
      <dgm:prSet/>
      <dgm:spPr/>
      <dgm:t>
        <a:bodyPr/>
        <a:lstStyle/>
        <a:p>
          <a:endParaRPr lang="es-ES"/>
        </a:p>
      </dgm:t>
    </dgm:pt>
    <dgm:pt modelId="{56D9AA76-7C70-4F47-8C0E-3D72F77B41D6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Montaje de Componentes en Placa</a:t>
          </a:r>
          <a:endParaRPr lang="es-ES" dirty="0"/>
        </a:p>
      </dgm:t>
    </dgm:pt>
    <dgm:pt modelId="{670E31D8-6813-46FA-B9A9-3A6570314CC2}" type="parTrans" cxnId="{CB88C48B-B43E-4F3E-BED1-8D7338698F34}">
      <dgm:prSet/>
      <dgm:spPr/>
      <dgm:t>
        <a:bodyPr/>
        <a:lstStyle/>
        <a:p>
          <a:endParaRPr lang="es-ES"/>
        </a:p>
      </dgm:t>
    </dgm:pt>
    <dgm:pt modelId="{1F9E03F3-51BC-42F4-9F7E-76D4CCB33AA4}" type="sibTrans" cxnId="{CB88C48B-B43E-4F3E-BED1-8D7338698F34}">
      <dgm:prSet/>
      <dgm:spPr/>
      <dgm:t>
        <a:bodyPr/>
        <a:lstStyle/>
        <a:p>
          <a:endParaRPr lang="es-ES"/>
        </a:p>
      </dgm:t>
    </dgm:pt>
    <dgm:pt modelId="{53575783-7162-4453-AE1F-4E16F0262C29}">
      <dgm:prSet phldrT="[Texto]" phldr="0"/>
      <dgm:spPr/>
      <dgm:t>
        <a:bodyPr/>
        <a:lstStyle/>
        <a:p>
          <a:pPr rtl="0"/>
          <a:r>
            <a:rPr lang="es-ES" dirty="0"/>
            <a:t>Conexión de Microcontrolador y Computadora</a:t>
          </a:r>
        </a:p>
      </dgm:t>
    </dgm:pt>
    <dgm:pt modelId="{D87E436E-67E7-43F8-AF7B-B72E523EA99A}" type="parTrans" cxnId="{5284DB00-93B4-41CB-87F6-571F3EB6F11E}">
      <dgm:prSet/>
      <dgm:spPr/>
      <dgm:t>
        <a:bodyPr/>
        <a:lstStyle/>
        <a:p>
          <a:endParaRPr lang="es-ES"/>
        </a:p>
      </dgm:t>
    </dgm:pt>
    <dgm:pt modelId="{F947A72E-6CBA-476F-9BF1-929F7EC81794}" type="sibTrans" cxnId="{5284DB00-93B4-41CB-87F6-571F3EB6F11E}">
      <dgm:prSet/>
      <dgm:spPr/>
      <dgm:t>
        <a:bodyPr/>
        <a:lstStyle/>
        <a:p>
          <a:endParaRPr lang="es-ES"/>
        </a:p>
      </dgm:t>
    </dgm:pt>
    <dgm:pt modelId="{673D1539-B831-4751-A85B-53FDB714A50F}">
      <dgm:prSet phldrT="[Texto]" phldr="0"/>
      <dgm:spPr/>
      <dgm:t>
        <a:bodyPr/>
        <a:lstStyle/>
        <a:p>
          <a:pPr rtl="0"/>
          <a:r>
            <a:rPr lang="es-ES" dirty="0"/>
            <a:t>Cargar Programación en Microcontrolador</a:t>
          </a:r>
        </a:p>
      </dgm:t>
    </dgm:pt>
    <dgm:pt modelId="{9E7D8A6B-D1C2-4E01-AE4D-21C88B5BB9F6}" type="parTrans" cxnId="{FC4CB0CB-8C8E-414B-9CA5-D8A45DA8E475}">
      <dgm:prSet/>
      <dgm:spPr/>
      <dgm:t>
        <a:bodyPr/>
        <a:lstStyle/>
        <a:p>
          <a:endParaRPr lang="es-ES"/>
        </a:p>
      </dgm:t>
    </dgm:pt>
    <dgm:pt modelId="{820C8B80-404C-49F5-9515-786C87CBC57C}" type="sibTrans" cxnId="{FC4CB0CB-8C8E-414B-9CA5-D8A45DA8E475}">
      <dgm:prSet/>
      <dgm:spPr/>
      <dgm:t>
        <a:bodyPr/>
        <a:lstStyle/>
        <a:p>
          <a:endParaRPr lang="es-ES"/>
        </a:p>
      </dgm:t>
    </dgm:pt>
    <dgm:pt modelId="{A954E042-9D2B-454B-8F95-76B02DA2B0B8}">
      <dgm:prSet phldrT="[Texto]" phldr="0"/>
      <dgm:spPr/>
      <dgm:t>
        <a:bodyPr/>
        <a:lstStyle/>
        <a:p>
          <a:pPr rtl="0"/>
          <a:r>
            <a:rPr lang="es-ES" dirty="0"/>
            <a:t>Descarga de App en Computadora</a:t>
          </a:r>
        </a:p>
      </dgm:t>
    </dgm:pt>
    <dgm:pt modelId="{1F4334CD-C401-43EF-81F4-5BD7529B8752}" type="parTrans" cxnId="{F9544F1C-4F4D-4370-9B5F-44739C80B1AC}">
      <dgm:prSet/>
      <dgm:spPr/>
      <dgm:t>
        <a:bodyPr/>
        <a:lstStyle/>
        <a:p>
          <a:endParaRPr lang="es-ES"/>
        </a:p>
      </dgm:t>
    </dgm:pt>
    <dgm:pt modelId="{ADB1FF2E-42CD-45E6-8A01-9D3E1A4DF3C6}" type="sibTrans" cxnId="{F9544F1C-4F4D-4370-9B5F-44739C80B1AC}">
      <dgm:prSet/>
      <dgm:spPr/>
      <dgm:t>
        <a:bodyPr/>
        <a:lstStyle/>
        <a:p>
          <a:endParaRPr lang="es-ES"/>
        </a:p>
      </dgm:t>
    </dgm:pt>
    <dgm:pt modelId="{D90F9D32-0695-4B69-AF81-E8557ABDDAB1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Puesta a Prueba</a:t>
          </a:r>
          <a:endParaRPr lang="es-ES" dirty="0"/>
        </a:p>
      </dgm:t>
    </dgm:pt>
    <dgm:pt modelId="{93AF29A6-0F7F-40CE-9842-5A461E97C33B}" type="parTrans" cxnId="{3AC03CA3-5C3F-4144-9F06-85C089BFD7A8}">
      <dgm:prSet/>
      <dgm:spPr/>
      <dgm:t>
        <a:bodyPr/>
        <a:lstStyle/>
        <a:p>
          <a:endParaRPr lang="es-ES"/>
        </a:p>
      </dgm:t>
    </dgm:pt>
    <dgm:pt modelId="{230552B5-436E-4770-B3D8-1DD3367262AB}" type="sibTrans" cxnId="{3AC03CA3-5C3F-4144-9F06-85C089BFD7A8}">
      <dgm:prSet/>
      <dgm:spPr/>
      <dgm:t>
        <a:bodyPr/>
        <a:lstStyle/>
        <a:p>
          <a:endParaRPr lang="es-ES"/>
        </a:p>
      </dgm:t>
    </dgm:pt>
    <dgm:pt modelId="{7EDB47E2-6579-4422-B64A-0BD38215CDCA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Conexión placa con Microcontrolador y Termómetro</a:t>
          </a:r>
        </a:p>
      </dgm:t>
    </dgm:pt>
    <dgm:pt modelId="{14391F4F-B14C-451E-B630-28261E64EBC1}" type="parTrans" cxnId="{FE6A89A0-990F-49D8-963C-4D6FA2C52C3D}">
      <dgm:prSet/>
      <dgm:spPr/>
    </dgm:pt>
    <dgm:pt modelId="{81C472A7-2FE7-4F7A-B6FB-A911D71CED2D}" type="sibTrans" cxnId="{FE6A89A0-990F-49D8-963C-4D6FA2C52C3D}">
      <dgm:prSet/>
      <dgm:spPr/>
    </dgm:pt>
    <dgm:pt modelId="{9128D8D5-F834-403A-832E-A1ED3210DAC1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Ensamblaje Placa, Microcontrolador, termómetro y rociador en Gabinete</a:t>
          </a:r>
        </a:p>
      </dgm:t>
    </dgm:pt>
    <dgm:pt modelId="{B29490B3-DDBA-4B89-89F6-E75684BB26FD}" type="parTrans" cxnId="{8BF56E0A-C4E7-4D27-B463-12D2229A7EE0}">
      <dgm:prSet/>
      <dgm:spPr/>
    </dgm:pt>
    <dgm:pt modelId="{AAC79960-C002-47ED-ACF8-8B90DDDF4C46}" type="sibTrans" cxnId="{8BF56E0A-C4E7-4D27-B463-12D2229A7EE0}">
      <dgm:prSet/>
      <dgm:spPr/>
    </dgm:pt>
    <dgm:pt modelId="{5A178D2D-7221-47CF-B30F-CA4435145403}" type="pres">
      <dgm:prSet presAssocID="{CB795A1A-8830-4853-AC8D-A0AD3FE63B0B}" presName="Name0" presStyleCnt="0">
        <dgm:presLayoutVars>
          <dgm:dir/>
          <dgm:resizeHandles/>
        </dgm:presLayoutVars>
      </dgm:prSet>
      <dgm:spPr/>
    </dgm:pt>
    <dgm:pt modelId="{C862E59D-1F35-474C-AC2D-12BF1B0B1307}" type="pres">
      <dgm:prSet presAssocID="{3FC4B50A-4186-4E47-BEE2-FF32A80CFE5F}" presName="compNode" presStyleCnt="0"/>
      <dgm:spPr/>
    </dgm:pt>
    <dgm:pt modelId="{FBCEA58D-BF3C-47F6-BDC4-020ACA4F945B}" type="pres">
      <dgm:prSet presAssocID="{3FC4B50A-4186-4E47-BEE2-FF32A80CFE5F}" presName="dummyConnPt" presStyleCnt="0"/>
      <dgm:spPr/>
    </dgm:pt>
    <dgm:pt modelId="{6B37BE99-3990-48C3-9B48-E4A28877FD2E}" type="pres">
      <dgm:prSet presAssocID="{3FC4B50A-4186-4E47-BEE2-FF32A80CFE5F}" presName="node" presStyleLbl="node1" presStyleIdx="0" presStyleCnt="9">
        <dgm:presLayoutVars>
          <dgm:bulletEnabled val="1"/>
        </dgm:presLayoutVars>
      </dgm:prSet>
      <dgm:spPr/>
    </dgm:pt>
    <dgm:pt modelId="{49BEAD84-58B7-4B1D-AED0-9129CEF97714}" type="pres">
      <dgm:prSet presAssocID="{E60D4034-F8A1-4389-A8CA-E44AB65496AB}" presName="sibTrans" presStyleLbl="bgSibTrans2D1" presStyleIdx="0" presStyleCnt="8"/>
      <dgm:spPr/>
    </dgm:pt>
    <dgm:pt modelId="{00EA652C-BAA1-440D-877E-B0A527BB6AB8}" type="pres">
      <dgm:prSet presAssocID="{CD4C6EEF-23DE-40B7-B995-7A2DF8F39C86}" presName="compNode" presStyleCnt="0"/>
      <dgm:spPr/>
    </dgm:pt>
    <dgm:pt modelId="{8447E7A1-4E3B-449D-973E-28E2712FC503}" type="pres">
      <dgm:prSet presAssocID="{CD4C6EEF-23DE-40B7-B995-7A2DF8F39C86}" presName="dummyConnPt" presStyleCnt="0"/>
      <dgm:spPr/>
    </dgm:pt>
    <dgm:pt modelId="{C29CD671-0AE4-41F9-925B-B18ADBA41052}" type="pres">
      <dgm:prSet presAssocID="{CD4C6EEF-23DE-40B7-B995-7A2DF8F39C86}" presName="node" presStyleLbl="node1" presStyleIdx="1" presStyleCnt="9">
        <dgm:presLayoutVars>
          <dgm:bulletEnabled val="1"/>
        </dgm:presLayoutVars>
      </dgm:prSet>
      <dgm:spPr/>
    </dgm:pt>
    <dgm:pt modelId="{0192F66E-AC3B-4394-B2C6-D1F49A9A1132}" type="pres">
      <dgm:prSet presAssocID="{857FB020-4C5A-452B-86D8-FB832CEA1615}" presName="sibTrans" presStyleLbl="bgSibTrans2D1" presStyleIdx="1" presStyleCnt="8"/>
      <dgm:spPr/>
    </dgm:pt>
    <dgm:pt modelId="{BDE47AC2-8B0D-4A93-B3BA-D9F4DA9713F0}" type="pres">
      <dgm:prSet presAssocID="{56D9AA76-7C70-4F47-8C0E-3D72F77B41D6}" presName="compNode" presStyleCnt="0"/>
      <dgm:spPr/>
    </dgm:pt>
    <dgm:pt modelId="{E1850CC3-28AF-4253-94C8-625BAFDD5E72}" type="pres">
      <dgm:prSet presAssocID="{56D9AA76-7C70-4F47-8C0E-3D72F77B41D6}" presName="dummyConnPt" presStyleCnt="0"/>
      <dgm:spPr/>
    </dgm:pt>
    <dgm:pt modelId="{23482C19-6A48-4C88-B334-40751DCE1BE1}" type="pres">
      <dgm:prSet presAssocID="{56D9AA76-7C70-4F47-8C0E-3D72F77B41D6}" presName="node" presStyleLbl="node1" presStyleIdx="2" presStyleCnt="9">
        <dgm:presLayoutVars>
          <dgm:bulletEnabled val="1"/>
        </dgm:presLayoutVars>
      </dgm:prSet>
      <dgm:spPr/>
    </dgm:pt>
    <dgm:pt modelId="{896DCEDB-15B8-4C14-A06C-01F6DB6B136E}" type="pres">
      <dgm:prSet presAssocID="{1F9E03F3-51BC-42F4-9F7E-76D4CCB33AA4}" presName="sibTrans" presStyleLbl="bgSibTrans2D1" presStyleIdx="2" presStyleCnt="8"/>
      <dgm:spPr/>
    </dgm:pt>
    <dgm:pt modelId="{F093110B-40C3-45D0-B285-1F7818E60D98}" type="pres">
      <dgm:prSet presAssocID="{53575783-7162-4453-AE1F-4E16F0262C29}" presName="compNode" presStyleCnt="0"/>
      <dgm:spPr/>
    </dgm:pt>
    <dgm:pt modelId="{CBD13F98-227A-4D62-83CA-8F0EBADEE754}" type="pres">
      <dgm:prSet presAssocID="{53575783-7162-4453-AE1F-4E16F0262C29}" presName="dummyConnPt" presStyleCnt="0"/>
      <dgm:spPr/>
    </dgm:pt>
    <dgm:pt modelId="{AD990CB2-4750-4426-B9A5-0173E813766E}" type="pres">
      <dgm:prSet presAssocID="{53575783-7162-4453-AE1F-4E16F0262C29}" presName="node" presStyleLbl="node1" presStyleIdx="3" presStyleCnt="9">
        <dgm:presLayoutVars>
          <dgm:bulletEnabled val="1"/>
        </dgm:presLayoutVars>
      </dgm:prSet>
      <dgm:spPr/>
    </dgm:pt>
    <dgm:pt modelId="{2C167DD0-B99A-42BC-B648-452688B05881}" type="pres">
      <dgm:prSet presAssocID="{F947A72E-6CBA-476F-9BF1-929F7EC81794}" presName="sibTrans" presStyleLbl="bgSibTrans2D1" presStyleIdx="3" presStyleCnt="8"/>
      <dgm:spPr/>
    </dgm:pt>
    <dgm:pt modelId="{31D09BFB-D554-4248-A1DC-662A391055B8}" type="pres">
      <dgm:prSet presAssocID="{673D1539-B831-4751-A85B-53FDB714A50F}" presName="compNode" presStyleCnt="0"/>
      <dgm:spPr/>
    </dgm:pt>
    <dgm:pt modelId="{B383ED19-29E6-4110-8454-8EF53D259EA3}" type="pres">
      <dgm:prSet presAssocID="{673D1539-B831-4751-A85B-53FDB714A50F}" presName="dummyConnPt" presStyleCnt="0"/>
      <dgm:spPr/>
    </dgm:pt>
    <dgm:pt modelId="{59BDE07C-E4D2-46FA-92A1-744C96C64DE1}" type="pres">
      <dgm:prSet presAssocID="{673D1539-B831-4751-A85B-53FDB714A50F}" presName="node" presStyleLbl="node1" presStyleIdx="4" presStyleCnt="9">
        <dgm:presLayoutVars>
          <dgm:bulletEnabled val="1"/>
        </dgm:presLayoutVars>
      </dgm:prSet>
      <dgm:spPr/>
    </dgm:pt>
    <dgm:pt modelId="{8EF4500F-36F1-4A65-959D-03A23EBEE4BD}" type="pres">
      <dgm:prSet presAssocID="{820C8B80-404C-49F5-9515-786C87CBC57C}" presName="sibTrans" presStyleLbl="bgSibTrans2D1" presStyleIdx="4" presStyleCnt="8"/>
      <dgm:spPr/>
    </dgm:pt>
    <dgm:pt modelId="{900E12BA-C6B4-4561-A31D-BF31360A071C}" type="pres">
      <dgm:prSet presAssocID="{A954E042-9D2B-454B-8F95-76B02DA2B0B8}" presName="compNode" presStyleCnt="0"/>
      <dgm:spPr/>
    </dgm:pt>
    <dgm:pt modelId="{A86EC0EB-DB3F-407F-A6BB-B3CFA8E2F4C6}" type="pres">
      <dgm:prSet presAssocID="{A954E042-9D2B-454B-8F95-76B02DA2B0B8}" presName="dummyConnPt" presStyleCnt="0"/>
      <dgm:spPr/>
    </dgm:pt>
    <dgm:pt modelId="{39B3E726-60A2-43DE-A898-0B24AA3FF40C}" type="pres">
      <dgm:prSet presAssocID="{A954E042-9D2B-454B-8F95-76B02DA2B0B8}" presName="node" presStyleLbl="node1" presStyleIdx="5" presStyleCnt="9">
        <dgm:presLayoutVars>
          <dgm:bulletEnabled val="1"/>
        </dgm:presLayoutVars>
      </dgm:prSet>
      <dgm:spPr/>
    </dgm:pt>
    <dgm:pt modelId="{02724AA0-6787-4025-BF2F-A4E533AB679A}" type="pres">
      <dgm:prSet presAssocID="{ADB1FF2E-42CD-45E6-8A01-9D3E1A4DF3C6}" presName="sibTrans" presStyleLbl="bgSibTrans2D1" presStyleIdx="5" presStyleCnt="8"/>
      <dgm:spPr/>
    </dgm:pt>
    <dgm:pt modelId="{8BC9E97A-1957-44E9-AE8D-D704F7D07FFC}" type="pres">
      <dgm:prSet presAssocID="{7EDB47E2-6579-4422-B64A-0BD38215CDCA}" presName="compNode" presStyleCnt="0"/>
      <dgm:spPr/>
    </dgm:pt>
    <dgm:pt modelId="{57F2B7E1-2CF4-4955-B2A6-B1ABC905EC96}" type="pres">
      <dgm:prSet presAssocID="{7EDB47E2-6579-4422-B64A-0BD38215CDCA}" presName="dummyConnPt" presStyleCnt="0"/>
      <dgm:spPr/>
    </dgm:pt>
    <dgm:pt modelId="{D5F6CFF0-8DD4-4EA6-94A6-0D69E49362F2}" type="pres">
      <dgm:prSet presAssocID="{7EDB47E2-6579-4422-B64A-0BD38215CDCA}" presName="node" presStyleLbl="node1" presStyleIdx="6" presStyleCnt="9">
        <dgm:presLayoutVars>
          <dgm:bulletEnabled val="1"/>
        </dgm:presLayoutVars>
      </dgm:prSet>
      <dgm:spPr/>
    </dgm:pt>
    <dgm:pt modelId="{528CC847-917D-4E29-9B8D-E3796DD5BBE8}" type="pres">
      <dgm:prSet presAssocID="{81C472A7-2FE7-4F7A-B6FB-A911D71CED2D}" presName="sibTrans" presStyleLbl="bgSibTrans2D1" presStyleIdx="6" presStyleCnt="8"/>
      <dgm:spPr/>
    </dgm:pt>
    <dgm:pt modelId="{C219C62A-A94A-474F-9EF0-3F1E9179F5C8}" type="pres">
      <dgm:prSet presAssocID="{D90F9D32-0695-4B69-AF81-E8557ABDDAB1}" presName="compNode" presStyleCnt="0"/>
      <dgm:spPr/>
    </dgm:pt>
    <dgm:pt modelId="{9C62781E-8A5C-4FB3-8782-271356A1FD98}" type="pres">
      <dgm:prSet presAssocID="{D90F9D32-0695-4B69-AF81-E8557ABDDAB1}" presName="dummyConnPt" presStyleCnt="0"/>
      <dgm:spPr/>
    </dgm:pt>
    <dgm:pt modelId="{99375319-2731-4076-8D3B-913065EE444A}" type="pres">
      <dgm:prSet presAssocID="{D90F9D32-0695-4B69-AF81-E8557ABDDAB1}" presName="node" presStyleLbl="node1" presStyleIdx="7" presStyleCnt="9">
        <dgm:presLayoutVars>
          <dgm:bulletEnabled val="1"/>
        </dgm:presLayoutVars>
      </dgm:prSet>
      <dgm:spPr/>
    </dgm:pt>
    <dgm:pt modelId="{654D998A-FA30-469D-B241-A8182138672B}" type="pres">
      <dgm:prSet presAssocID="{230552B5-436E-4770-B3D8-1DD3367262AB}" presName="sibTrans" presStyleLbl="bgSibTrans2D1" presStyleIdx="7" presStyleCnt="8"/>
      <dgm:spPr/>
    </dgm:pt>
    <dgm:pt modelId="{50A0AA45-BBBF-4693-AE55-B2565CFA154E}" type="pres">
      <dgm:prSet presAssocID="{9128D8D5-F834-403A-832E-A1ED3210DAC1}" presName="compNode" presStyleCnt="0"/>
      <dgm:spPr/>
    </dgm:pt>
    <dgm:pt modelId="{997C00C3-B868-476E-A54F-F4233E006857}" type="pres">
      <dgm:prSet presAssocID="{9128D8D5-F834-403A-832E-A1ED3210DAC1}" presName="dummyConnPt" presStyleCnt="0"/>
      <dgm:spPr/>
    </dgm:pt>
    <dgm:pt modelId="{33C51149-C048-4C3F-BC60-F78794AF0319}" type="pres">
      <dgm:prSet presAssocID="{9128D8D5-F834-403A-832E-A1ED3210DAC1}" presName="node" presStyleLbl="node1" presStyleIdx="8" presStyleCnt="9">
        <dgm:presLayoutVars>
          <dgm:bulletEnabled val="1"/>
        </dgm:presLayoutVars>
      </dgm:prSet>
      <dgm:spPr/>
    </dgm:pt>
  </dgm:ptLst>
  <dgm:cxnLst>
    <dgm:cxn modelId="{5284DB00-93B4-41CB-87F6-571F3EB6F11E}" srcId="{CB795A1A-8830-4853-AC8D-A0AD3FE63B0B}" destId="{53575783-7162-4453-AE1F-4E16F0262C29}" srcOrd="3" destOrd="0" parTransId="{D87E436E-67E7-43F8-AF7B-B72E523EA99A}" sibTransId="{F947A72E-6CBA-476F-9BF1-929F7EC81794}"/>
    <dgm:cxn modelId="{8BF56E0A-C4E7-4D27-B463-12D2229A7EE0}" srcId="{CB795A1A-8830-4853-AC8D-A0AD3FE63B0B}" destId="{9128D8D5-F834-403A-832E-A1ED3210DAC1}" srcOrd="8" destOrd="0" parTransId="{B29490B3-DDBA-4B89-89F6-E75684BB26FD}" sibTransId="{AAC79960-C002-47ED-ACF8-8B90DDDF4C46}"/>
    <dgm:cxn modelId="{F9544F1C-4F4D-4370-9B5F-44739C80B1AC}" srcId="{CB795A1A-8830-4853-AC8D-A0AD3FE63B0B}" destId="{A954E042-9D2B-454B-8F95-76B02DA2B0B8}" srcOrd="5" destOrd="0" parTransId="{1F4334CD-C401-43EF-81F4-5BD7529B8752}" sibTransId="{ADB1FF2E-42CD-45E6-8A01-9D3E1A4DF3C6}"/>
    <dgm:cxn modelId="{B3E1912E-3BDD-40F3-959A-DF91A7FDE897}" type="presOf" srcId="{A954E042-9D2B-454B-8F95-76B02DA2B0B8}" destId="{39B3E726-60A2-43DE-A898-0B24AA3FF40C}" srcOrd="0" destOrd="0" presId="urn:microsoft.com/office/officeart/2005/8/layout/bProcess4"/>
    <dgm:cxn modelId="{31850C5D-E332-4507-9008-2E4EAEE4D385}" srcId="{CB795A1A-8830-4853-AC8D-A0AD3FE63B0B}" destId="{CD4C6EEF-23DE-40B7-B995-7A2DF8F39C86}" srcOrd="1" destOrd="0" parTransId="{39D8083D-E63F-4073-8623-5D76B349EB36}" sibTransId="{857FB020-4C5A-452B-86D8-FB832CEA1615}"/>
    <dgm:cxn modelId="{AEDAD044-D692-4818-A3BB-5F32EE122FC4}" type="presOf" srcId="{CD4C6EEF-23DE-40B7-B995-7A2DF8F39C86}" destId="{C29CD671-0AE4-41F9-925B-B18ADBA41052}" srcOrd="0" destOrd="0" presId="urn:microsoft.com/office/officeart/2005/8/layout/bProcess4"/>
    <dgm:cxn modelId="{9D9CC165-2B22-467A-AC23-D5127EAB6E8F}" type="presOf" srcId="{7EDB47E2-6579-4422-B64A-0BD38215CDCA}" destId="{D5F6CFF0-8DD4-4EA6-94A6-0D69E49362F2}" srcOrd="0" destOrd="0" presId="urn:microsoft.com/office/officeart/2005/8/layout/bProcess4"/>
    <dgm:cxn modelId="{C1B4C245-FC8D-4A83-934C-FE7CF71D4D12}" type="presOf" srcId="{81C472A7-2FE7-4F7A-B6FB-A911D71CED2D}" destId="{528CC847-917D-4E29-9B8D-E3796DD5BBE8}" srcOrd="0" destOrd="0" presId="urn:microsoft.com/office/officeart/2005/8/layout/bProcess4"/>
    <dgm:cxn modelId="{B425396D-01AB-4CB3-9B1B-DFB41D772109}" type="presOf" srcId="{673D1539-B831-4751-A85B-53FDB714A50F}" destId="{59BDE07C-E4D2-46FA-92A1-744C96C64DE1}" srcOrd="0" destOrd="0" presId="urn:microsoft.com/office/officeart/2005/8/layout/bProcess4"/>
    <dgm:cxn modelId="{B18E4C6E-39D4-4BEC-9BCE-0500C92649A9}" type="presOf" srcId="{E60D4034-F8A1-4389-A8CA-E44AB65496AB}" destId="{49BEAD84-58B7-4B1D-AED0-9129CEF97714}" srcOrd="0" destOrd="0" presId="urn:microsoft.com/office/officeart/2005/8/layout/bProcess4"/>
    <dgm:cxn modelId="{DE09FB7C-647E-43A9-9448-15B1D50CA1E1}" srcId="{CB795A1A-8830-4853-AC8D-A0AD3FE63B0B}" destId="{3FC4B50A-4186-4E47-BEE2-FF32A80CFE5F}" srcOrd="0" destOrd="0" parTransId="{B1E154C4-777B-443E-84E5-5715B4AA24E0}" sibTransId="{E60D4034-F8A1-4389-A8CA-E44AB65496AB}"/>
    <dgm:cxn modelId="{17B88983-34A1-499D-B9FC-C3A50934B8D8}" type="presOf" srcId="{D90F9D32-0695-4B69-AF81-E8557ABDDAB1}" destId="{99375319-2731-4076-8D3B-913065EE444A}" srcOrd="0" destOrd="0" presId="urn:microsoft.com/office/officeart/2005/8/layout/bProcess4"/>
    <dgm:cxn modelId="{9814D78A-D74A-4327-B136-BFAD471E3D7E}" type="presOf" srcId="{F947A72E-6CBA-476F-9BF1-929F7EC81794}" destId="{2C167DD0-B99A-42BC-B648-452688B05881}" srcOrd="0" destOrd="0" presId="urn:microsoft.com/office/officeart/2005/8/layout/bProcess4"/>
    <dgm:cxn modelId="{CB88C48B-B43E-4F3E-BED1-8D7338698F34}" srcId="{CB795A1A-8830-4853-AC8D-A0AD3FE63B0B}" destId="{56D9AA76-7C70-4F47-8C0E-3D72F77B41D6}" srcOrd="2" destOrd="0" parTransId="{670E31D8-6813-46FA-B9A9-3A6570314CC2}" sibTransId="{1F9E03F3-51BC-42F4-9F7E-76D4CCB33AA4}"/>
    <dgm:cxn modelId="{EFAC5795-DBB5-490A-8E9D-9D07A4E08699}" type="presOf" srcId="{1F9E03F3-51BC-42F4-9F7E-76D4CCB33AA4}" destId="{896DCEDB-15B8-4C14-A06C-01F6DB6B136E}" srcOrd="0" destOrd="0" presId="urn:microsoft.com/office/officeart/2005/8/layout/bProcess4"/>
    <dgm:cxn modelId="{5F4E209B-B127-4D2A-9884-1D4C245612B3}" type="presOf" srcId="{3FC4B50A-4186-4E47-BEE2-FF32A80CFE5F}" destId="{6B37BE99-3990-48C3-9B48-E4A28877FD2E}" srcOrd="0" destOrd="0" presId="urn:microsoft.com/office/officeart/2005/8/layout/bProcess4"/>
    <dgm:cxn modelId="{FE6A89A0-990F-49D8-963C-4D6FA2C52C3D}" srcId="{CB795A1A-8830-4853-AC8D-A0AD3FE63B0B}" destId="{7EDB47E2-6579-4422-B64A-0BD38215CDCA}" srcOrd="6" destOrd="0" parTransId="{14391F4F-B14C-451E-B630-28261E64EBC1}" sibTransId="{81C472A7-2FE7-4F7A-B6FB-A911D71CED2D}"/>
    <dgm:cxn modelId="{3AC03CA3-5C3F-4144-9F06-85C089BFD7A8}" srcId="{CB795A1A-8830-4853-AC8D-A0AD3FE63B0B}" destId="{D90F9D32-0695-4B69-AF81-E8557ABDDAB1}" srcOrd="7" destOrd="0" parTransId="{93AF29A6-0F7F-40CE-9842-5A461E97C33B}" sibTransId="{230552B5-436E-4770-B3D8-1DD3367262AB}"/>
    <dgm:cxn modelId="{530E47A4-BC04-4346-AB55-EDDEDB2ED2C8}" type="presOf" srcId="{230552B5-436E-4770-B3D8-1DD3367262AB}" destId="{654D998A-FA30-469D-B241-A8182138672B}" srcOrd="0" destOrd="0" presId="urn:microsoft.com/office/officeart/2005/8/layout/bProcess4"/>
    <dgm:cxn modelId="{29D103A8-60C7-4ABF-9FAE-3A6C390EF8FF}" type="presOf" srcId="{CB795A1A-8830-4853-AC8D-A0AD3FE63B0B}" destId="{5A178D2D-7221-47CF-B30F-CA4435145403}" srcOrd="0" destOrd="0" presId="urn:microsoft.com/office/officeart/2005/8/layout/bProcess4"/>
    <dgm:cxn modelId="{D38CB9BB-35A3-4F59-A10C-38130889FEF6}" type="presOf" srcId="{820C8B80-404C-49F5-9515-786C87CBC57C}" destId="{8EF4500F-36F1-4A65-959D-03A23EBEE4BD}" srcOrd="0" destOrd="0" presId="urn:microsoft.com/office/officeart/2005/8/layout/bProcess4"/>
    <dgm:cxn modelId="{FC4CB0CB-8C8E-414B-9CA5-D8A45DA8E475}" srcId="{CB795A1A-8830-4853-AC8D-A0AD3FE63B0B}" destId="{673D1539-B831-4751-A85B-53FDB714A50F}" srcOrd="4" destOrd="0" parTransId="{9E7D8A6B-D1C2-4E01-AE4D-21C88B5BB9F6}" sibTransId="{820C8B80-404C-49F5-9515-786C87CBC57C}"/>
    <dgm:cxn modelId="{4019D3CC-1F12-4B24-8DB5-9679F4DD7B56}" type="presOf" srcId="{56D9AA76-7C70-4F47-8C0E-3D72F77B41D6}" destId="{23482C19-6A48-4C88-B334-40751DCE1BE1}" srcOrd="0" destOrd="0" presId="urn:microsoft.com/office/officeart/2005/8/layout/bProcess4"/>
    <dgm:cxn modelId="{477256CD-2342-404A-9354-B2D1D3F7562D}" type="presOf" srcId="{9128D8D5-F834-403A-832E-A1ED3210DAC1}" destId="{33C51149-C048-4C3F-BC60-F78794AF0319}" srcOrd="0" destOrd="0" presId="urn:microsoft.com/office/officeart/2005/8/layout/bProcess4"/>
    <dgm:cxn modelId="{EC3AB1D1-00A9-4701-9779-C593EDC443B2}" type="presOf" srcId="{857FB020-4C5A-452B-86D8-FB832CEA1615}" destId="{0192F66E-AC3B-4394-B2C6-D1F49A9A1132}" srcOrd="0" destOrd="0" presId="urn:microsoft.com/office/officeart/2005/8/layout/bProcess4"/>
    <dgm:cxn modelId="{738F36D9-6FDA-4E6E-AAC6-E2F5AC5BAB80}" type="presOf" srcId="{ADB1FF2E-42CD-45E6-8A01-9D3E1A4DF3C6}" destId="{02724AA0-6787-4025-BF2F-A4E533AB679A}" srcOrd="0" destOrd="0" presId="urn:microsoft.com/office/officeart/2005/8/layout/bProcess4"/>
    <dgm:cxn modelId="{5E63D5E1-CBEC-41A6-9A1B-27CCFAF400D3}" type="presOf" srcId="{53575783-7162-4453-AE1F-4E16F0262C29}" destId="{AD990CB2-4750-4426-B9A5-0173E813766E}" srcOrd="0" destOrd="0" presId="urn:microsoft.com/office/officeart/2005/8/layout/bProcess4"/>
    <dgm:cxn modelId="{D714D604-F421-409D-9951-DCA79170BD75}" type="presParOf" srcId="{5A178D2D-7221-47CF-B30F-CA4435145403}" destId="{C862E59D-1F35-474C-AC2D-12BF1B0B1307}" srcOrd="0" destOrd="0" presId="urn:microsoft.com/office/officeart/2005/8/layout/bProcess4"/>
    <dgm:cxn modelId="{C33BA966-DFF8-43F3-8F34-B508FC690FC5}" type="presParOf" srcId="{C862E59D-1F35-474C-AC2D-12BF1B0B1307}" destId="{FBCEA58D-BF3C-47F6-BDC4-020ACA4F945B}" srcOrd="0" destOrd="0" presId="urn:microsoft.com/office/officeart/2005/8/layout/bProcess4"/>
    <dgm:cxn modelId="{E433B9DA-8D0A-4D07-AA09-7324879A1A8C}" type="presParOf" srcId="{C862E59D-1F35-474C-AC2D-12BF1B0B1307}" destId="{6B37BE99-3990-48C3-9B48-E4A28877FD2E}" srcOrd="1" destOrd="0" presId="urn:microsoft.com/office/officeart/2005/8/layout/bProcess4"/>
    <dgm:cxn modelId="{69542B8C-B8E3-4FB5-9B64-6908632297B6}" type="presParOf" srcId="{5A178D2D-7221-47CF-B30F-CA4435145403}" destId="{49BEAD84-58B7-4B1D-AED0-9129CEF97714}" srcOrd="1" destOrd="0" presId="urn:microsoft.com/office/officeart/2005/8/layout/bProcess4"/>
    <dgm:cxn modelId="{5AAF0417-ABDC-4CE2-9CF9-F623374B7071}" type="presParOf" srcId="{5A178D2D-7221-47CF-B30F-CA4435145403}" destId="{00EA652C-BAA1-440D-877E-B0A527BB6AB8}" srcOrd="2" destOrd="0" presId="urn:microsoft.com/office/officeart/2005/8/layout/bProcess4"/>
    <dgm:cxn modelId="{11E1C2DA-FA89-4D2C-98F6-BF203F0CCCEE}" type="presParOf" srcId="{00EA652C-BAA1-440D-877E-B0A527BB6AB8}" destId="{8447E7A1-4E3B-449D-973E-28E2712FC503}" srcOrd="0" destOrd="0" presId="urn:microsoft.com/office/officeart/2005/8/layout/bProcess4"/>
    <dgm:cxn modelId="{0A423908-ACEB-4B93-A9A9-27FD03A8E0CA}" type="presParOf" srcId="{00EA652C-BAA1-440D-877E-B0A527BB6AB8}" destId="{C29CD671-0AE4-41F9-925B-B18ADBA41052}" srcOrd="1" destOrd="0" presId="urn:microsoft.com/office/officeart/2005/8/layout/bProcess4"/>
    <dgm:cxn modelId="{33BD24EC-85D7-45D2-BBC4-D4CF601B47AC}" type="presParOf" srcId="{5A178D2D-7221-47CF-B30F-CA4435145403}" destId="{0192F66E-AC3B-4394-B2C6-D1F49A9A1132}" srcOrd="3" destOrd="0" presId="urn:microsoft.com/office/officeart/2005/8/layout/bProcess4"/>
    <dgm:cxn modelId="{8186D815-EEDA-4D53-B74D-E46DF7065878}" type="presParOf" srcId="{5A178D2D-7221-47CF-B30F-CA4435145403}" destId="{BDE47AC2-8B0D-4A93-B3BA-D9F4DA9713F0}" srcOrd="4" destOrd="0" presId="urn:microsoft.com/office/officeart/2005/8/layout/bProcess4"/>
    <dgm:cxn modelId="{7B559542-F844-4CE2-B7C7-37B9DCE27120}" type="presParOf" srcId="{BDE47AC2-8B0D-4A93-B3BA-D9F4DA9713F0}" destId="{E1850CC3-28AF-4253-94C8-625BAFDD5E72}" srcOrd="0" destOrd="0" presId="urn:microsoft.com/office/officeart/2005/8/layout/bProcess4"/>
    <dgm:cxn modelId="{E7144A3E-D13F-4F9B-87D8-3E80993AF8BD}" type="presParOf" srcId="{BDE47AC2-8B0D-4A93-B3BA-D9F4DA9713F0}" destId="{23482C19-6A48-4C88-B334-40751DCE1BE1}" srcOrd="1" destOrd="0" presId="urn:microsoft.com/office/officeart/2005/8/layout/bProcess4"/>
    <dgm:cxn modelId="{D3786C6B-6327-4FD9-A328-3F3347A4F6F7}" type="presParOf" srcId="{5A178D2D-7221-47CF-B30F-CA4435145403}" destId="{896DCEDB-15B8-4C14-A06C-01F6DB6B136E}" srcOrd="5" destOrd="0" presId="urn:microsoft.com/office/officeart/2005/8/layout/bProcess4"/>
    <dgm:cxn modelId="{849BDE5B-3273-45F4-9FC4-BB38ECD5A169}" type="presParOf" srcId="{5A178D2D-7221-47CF-B30F-CA4435145403}" destId="{F093110B-40C3-45D0-B285-1F7818E60D98}" srcOrd="6" destOrd="0" presId="urn:microsoft.com/office/officeart/2005/8/layout/bProcess4"/>
    <dgm:cxn modelId="{85B9D79B-736C-4378-94B5-7D5E9A526793}" type="presParOf" srcId="{F093110B-40C3-45D0-B285-1F7818E60D98}" destId="{CBD13F98-227A-4D62-83CA-8F0EBADEE754}" srcOrd="0" destOrd="0" presId="urn:microsoft.com/office/officeart/2005/8/layout/bProcess4"/>
    <dgm:cxn modelId="{AFB10ECF-C9D2-4BA8-92F7-0DFBF61ABB39}" type="presParOf" srcId="{F093110B-40C3-45D0-B285-1F7818E60D98}" destId="{AD990CB2-4750-4426-B9A5-0173E813766E}" srcOrd="1" destOrd="0" presId="urn:microsoft.com/office/officeart/2005/8/layout/bProcess4"/>
    <dgm:cxn modelId="{68F97C71-7992-4FC5-B059-F23FFE5383E8}" type="presParOf" srcId="{5A178D2D-7221-47CF-B30F-CA4435145403}" destId="{2C167DD0-B99A-42BC-B648-452688B05881}" srcOrd="7" destOrd="0" presId="urn:microsoft.com/office/officeart/2005/8/layout/bProcess4"/>
    <dgm:cxn modelId="{B8241D0C-2F3A-4ECC-8B63-7EF47CEC6485}" type="presParOf" srcId="{5A178D2D-7221-47CF-B30F-CA4435145403}" destId="{31D09BFB-D554-4248-A1DC-662A391055B8}" srcOrd="8" destOrd="0" presId="urn:microsoft.com/office/officeart/2005/8/layout/bProcess4"/>
    <dgm:cxn modelId="{551435C4-9481-4057-893C-97095AC76CF4}" type="presParOf" srcId="{31D09BFB-D554-4248-A1DC-662A391055B8}" destId="{B383ED19-29E6-4110-8454-8EF53D259EA3}" srcOrd="0" destOrd="0" presId="urn:microsoft.com/office/officeart/2005/8/layout/bProcess4"/>
    <dgm:cxn modelId="{FF52DF1C-FD65-4229-B431-959C041CAC96}" type="presParOf" srcId="{31D09BFB-D554-4248-A1DC-662A391055B8}" destId="{59BDE07C-E4D2-46FA-92A1-744C96C64DE1}" srcOrd="1" destOrd="0" presId="urn:microsoft.com/office/officeart/2005/8/layout/bProcess4"/>
    <dgm:cxn modelId="{73BCF45E-A756-4782-A046-88616FFEF47F}" type="presParOf" srcId="{5A178D2D-7221-47CF-B30F-CA4435145403}" destId="{8EF4500F-36F1-4A65-959D-03A23EBEE4BD}" srcOrd="9" destOrd="0" presId="urn:microsoft.com/office/officeart/2005/8/layout/bProcess4"/>
    <dgm:cxn modelId="{516EDF60-1A38-4595-AD45-B6AEE01D2BEB}" type="presParOf" srcId="{5A178D2D-7221-47CF-B30F-CA4435145403}" destId="{900E12BA-C6B4-4561-A31D-BF31360A071C}" srcOrd="10" destOrd="0" presId="urn:microsoft.com/office/officeart/2005/8/layout/bProcess4"/>
    <dgm:cxn modelId="{E56A53FB-8B77-4F6A-8397-009D6D429029}" type="presParOf" srcId="{900E12BA-C6B4-4561-A31D-BF31360A071C}" destId="{A86EC0EB-DB3F-407F-A6BB-B3CFA8E2F4C6}" srcOrd="0" destOrd="0" presId="urn:microsoft.com/office/officeart/2005/8/layout/bProcess4"/>
    <dgm:cxn modelId="{93AD4FF3-70FC-479E-BF5A-8FA46B962528}" type="presParOf" srcId="{900E12BA-C6B4-4561-A31D-BF31360A071C}" destId="{39B3E726-60A2-43DE-A898-0B24AA3FF40C}" srcOrd="1" destOrd="0" presId="urn:microsoft.com/office/officeart/2005/8/layout/bProcess4"/>
    <dgm:cxn modelId="{BDCE790D-8DA3-465B-9BC9-15AA922EF114}" type="presParOf" srcId="{5A178D2D-7221-47CF-B30F-CA4435145403}" destId="{02724AA0-6787-4025-BF2F-A4E533AB679A}" srcOrd="11" destOrd="0" presId="urn:microsoft.com/office/officeart/2005/8/layout/bProcess4"/>
    <dgm:cxn modelId="{97555EDB-E8AA-460D-AE5C-881E6ABE700C}" type="presParOf" srcId="{5A178D2D-7221-47CF-B30F-CA4435145403}" destId="{8BC9E97A-1957-44E9-AE8D-D704F7D07FFC}" srcOrd="12" destOrd="0" presId="urn:microsoft.com/office/officeart/2005/8/layout/bProcess4"/>
    <dgm:cxn modelId="{D51F9091-DA50-416F-A046-E676EE2A825E}" type="presParOf" srcId="{8BC9E97A-1957-44E9-AE8D-D704F7D07FFC}" destId="{57F2B7E1-2CF4-4955-B2A6-B1ABC905EC96}" srcOrd="0" destOrd="0" presId="urn:microsoft.com/office/officeart/2005/8/layout/bProcess4"/>
    <dgm:cxn modelId="{8C476AE5-705B-4159-B125-9363EB126BDD}" type="presParOf" srcId="{8BC9E97A-1957-44E9-AE8D-D704F7D07FFC}" destId="{D5F6CFF0-8DD4-4EA6-94A6-0D69E49362F2}" srcOrd="1" destOrd="0" presId="urn:microsoft.com/office/officeart/2005/8/layout/bProcess4"/>
    <dgm:cxn modelId="{6E3E188C-5D1A-4F83-A09A-EAD8AB4928A6}" type="presParOf" srcId="{5A178D2D-7221-47CF-B30F-CA4435145403}" destId="{528CC847-917D-4E29-9B8D-E3796DD5BBE8}" srcOrd="13" destOrd="0" presId="urn:microsoft.com/office/officeart/2005/8/layout/bProcess4"/>
    <dgm:cxn modelId="{86D3A136-5164-492D-BF52-3A06703E4D5D}" type="presParOf" srcId="{5A178D2D-7221-47CF-B30F-CA4435145403}" destId="{C219C62A-A94A-474F-9EF0-3F1E9179F5C8}" srcOrd="14" destOrd="0" presId="urn:microsoft.com/office/officeart/2005/8/layout/bProcess4"/>
    <dgm:cxn modelId="{536D8037-D926-4A76-8FF0-1C3F828E01DE}" type="presParOf" srcId="{C219C62A-A94A-474F-9EF0-3F1E9179F5C8}" destId="{9C62781E-8A5C-4FB3-8782-271356A1FD98}" srcOrd="0" destOrd="0" presId="urn:microsoft.com/office/officeart/2005/8/layout/bProcess4"/>
    <dgm:cxn modelId="{78CA23D5-3816-4003-A096-DE2A8861FC71}" type="presParOf" srcId="{C219C62A-A94A-474F-9EF0-3F1E9179F5C8}" destId="{99375319-2731-4076-8D3B-913065EE444A}" srcOrd="1" destOrd="0" presId="urn:microsoft.com/office/officeart/2005/8/layout/bProcess4"/>
    <dgm:cxn modelId="{6BC371BB-02F6-4641-B69B-3BFD41D2D0BB}" type="presParOf" srcId="{5A178D2D-7221-47CF-B30F-CA4435145403}" destId="{654D998A-FA30-469D-B241-A8182138672B}" srcOrd="15" destOrd="0" presId="urn:microsoft.com/office/officeart/2005/8/layout/bProcess4"/>
    <dgm:cxn modelId="{6D821EA1-5AEB-4A01-B800-CF27E031DCCF}" type="presParOf" srcId="{5A178D2D-7221-47CF-B30F-CA4435145403}" destId="{50A0AA45-BBBF-4693-AE55-B2565CFA154E}" srcOrd="16" destOrd="0" presId="urn:microsoft.com/office/officeart/2005/8/layout/bProcess4"/>
    <dgm:cxn modelId="{121726B3-D1CE-44FE-A458-EE6D35AC001C}" type="presParOf" srcId="{50A0AA45-BBBF-4693-AE55-B2565CFA154E}" destId="{997C00C3-B868-476E-A54F-F4233E006857}" srcOrd="0" destOrd="0" presId="urn:microsoft.com/office/officeart/2005/8/layout/bProcess4"/>
    <dgm:cxn modelId="{D14FF678-C384-4605-83CD-BF344868C05B}" type="presParOf" srcId="{50A0AA45-BBBF-4693-AE55-B2565CFA154E}" destId="{33C51149-C048-4C3F-BC60-F78794AF031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B795A1A-8830-4853-AC8D-A0AD3FE63B0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FC4B50A-4186-4E47-BEE2-FF32A80CFE5F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B1E154C4-777B-443E-84E5-5715B4AA24E0}" type="parTrans" cxnId="{DE09FB7C-647E-43A9-9448-15B1D50CA1E1}">
      <dgm:prSet/>
      <dgm:spPr/>
      <dgm:t>
        <a:bodyPr/>
        <a:lstStyle/>
        <a:p>
          <a:endParaRPr lang="es-ES"/>
        </a:p>
      </dgm:t>
    </dgm:pt>
    <dgm:pt modelId="{E60D4034-F8A1-4389-A8CA-E44AB65496AB}" type="sibTrans" cxnId="{DE09FB7C-647E-43A9-9448-15B1D50CA1E1}">
      <dgm:prSet/>
      <dgm:spPr/>
      <dgm:t>
        <a:bodyPr/>
        <a:lstStyle/>
        <a:p>
          <a:endParaRPr lang="es-ES"/>
        </a:p>
      </dgm:t>
    </dgm:pt>
    <dgm:pt modelId="{CD4C6EEF-23DE-40B7-B995-7A2DF8F39C86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39D8083D-E63F-4073-8623-5D76B349EB36}" type="parTrans" cxnId="{31850C5D-E332-4507-9008-2E4EAEE4D385}">
      <dgm:prSet/>
      <dgm:spPr/>
      <dgm:t>
        <a:bodyPr/>
        <a:lstStyle/>
        <a:p>
          <a:endParaRPr lang="es-ES"/>
        </a:p>
      </dgm:t>
    </dgm:pt>
    <dgm:pt modelId="{857FB020-4C5A-452B-86D8-FB832CEA1615}" type="sibTrans" cxnId="{31850C5D-E332-4507-9008-2E4EAEE4D385}">
      <dgm:prSet/>
      <dgm:spPr/>
      <dgm:t>
        <a:bodyPr/>
        <a:lstStyle/>
        <a:p>
          <a:endParaRPr lang="es-ES"/>
        </a:p>
      </dgm:t>
    </dgm:pt>
    <dgm:pt modelId="{56D9AA76-7C70-4F47-8C0E-3D72F77B41D6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  <a:endParaRPr lang="es-ES"/>
        </a:p>
      </dgm:t>
    </dgm:pt>
    <dgm:pt modelId="{670E31D8-6813-46FA-B9A9-3A6570314CC2}" type="parTrans" cxnId="{CB88C48B-B43E-4F3E-BED1-8D7338698F34}">
      <dgm:prSet/>
      <dgm:spPr/>
      <dgm:t>
        <a:bodyPr/>
        <a:lstStyle/>
        <a:p>
          <a:endParaRPr lang="es-ES"/>
        </a:p>
      </dgm:t>
    </dgm:pt>
    <dgm:pt modelId="{1F9E03F3-51BC-42F4-9F7E-76D4CCB33AA4}" type="sibTrans" cxnId="{CB88C48B-B43E-4F3E-BED1-8D7338698F34}">
      <dgm:prSet/>
      <dgm:spPr/>
      <dgm:t>
        <a:bodyPr/>
        <a:lstStyle/>
        <a:p>
          <a:endParaRPr lang="es-ES"/>
        </a:p>
      </dgm:t>
    </dgm:pt>
    <dgm:pt modelId="{53575783-7162-4453-AE1F-4E16F0262C29}">
      <dgm:prSet phldrT="[Texto]" phldr="0"/>
      <dgm:spPr/>
      <dgm:t>
        <a:bodyPr/>
        <a:lstStyle/>
        <a:p>
          <a:pPr rtl="0"/>
          <a:r>
            <a:rPr lang="es-ES"/>
            <a:t>Conexión de Microcontrolador y Computadora</a:t>
          </a:r>
        </a:p>
      </dgm:t>
    </dgm:pt>
    <dgm:pt modelId="{D87E436E-67E7-43F8-AF7B-B72E523EA99A}" type="parTrans" cxnId="{5284DB00-93B4-41CB-87F6-571F3EB6F11E}">
      <dgm:prSet/>
      <dgm:spPr/>
      <dgm:t>
        <a:bodyPr/>
        <a:lstStyle/>
        <a:p>
          <a:endParaRPr lang="es-ES"/>
        </a:p>
      </dgm:t>
    </dgm:pt>
    <dgm:pt modelId="{F947A72E-6CBA-476F-9BF1-929F7EC81794}" type="sibTrans" cxnId="{5284DB00-93B4-41CB-87F6-571F3EB6F11E}">
      <dgm:prSet/>
      <dgm:spPr/>
      <dgm:t>
        <a:bodyPr/>
        <a:lstStyle/>
        <a:p>
          <a:endParaRPr lang="es-ES"/>
        </a:p>
      </dgm:t>
    </dgm:pt>
    <dgm:pt modelId="{673D1539-B831-4751-A85B-53FDB714A50F}">
      <dgm:prSet phldrT="[Texto]" phldr="0"/>
      <dgm:spPr/>
      <dgm:t>
        <a:bodyPr/>
        <a:lstStyle/>
        <a:p>
          <a:pPr rtl="0"/>
          <a:r>
            <a:rPr lang="es-ES"/>
            <a:t>Cargar Programación en Microcontrolador</a:t>
          </a:r>
        </a:p>
      </dgm:t>
    </dgm:pt>
    <dgm:pt modelId="{9E7D8A6B-D1C2-4E01-AE4D-21C88B5BB9F6}" type="parTrans" cxnId="{FC4CB0CB-8C8E-414B-9CA5-D8A45DA8E475}">
      <dgm:prSet/>
      <dgm:spPr/>
      <dgm:t>
        <a:bodyPr/>
        <a:lstStyle/>
        <a:p>
          <a:endParaRPr lang="es-ES"/>
        </a:p>
      </dgm:t>
    </dgm:pt>
    <dgm:pt modelId="{820C8B80-404C-49F5-9515-786C87CBC57C}" type="sibTrans" cxnId="{FC4CB0CB-8C8E-414B-9CA5-D8A45DA8E475}">
      <dgm:prSet/>
      <dgm:spPr/>
      <dgm:t>
        <a:bodyPr/>
        <a:lstStyle/>
        <a:p>
          <a:endParaRPr lang="es-ES"/>
        </a:p>
      </dgm:t>
    </dgm:pt>
    <dgm:pt modelId="{A954E042-9D2B-454B-8F95-76B02DA2B0B8}">
      <dgm:prSet phldrT="[Texto]" phldr="0"/>
      <dgm:spPr/>
      <dgm:t>
        <a:bodyPr/>
        <a:lstStyle/>
        <a:p>
          <a:pPr rtl="0"/>
          <a:r>
            <a:rPr lang="es-ES"/>
            <a:t>Descarga de App en Computadora</a:t>
          </a:r>
        </a:p>
      </dgm:t>
    </dgm:pt>
    <dgm:pt modelId="{1F4334CD-C401-43EF-81F4-5BD7529B8752}" type="parTrans" cxnId="{F9544F1C-4F4D-4370-9B5F-44739C80B1AC}">
      <dgm:prSet/>
      <dgm:spPr/>
      <dgm:t>
        <a:bodyPr/>
        <a:lstStyle/>
        <a:p>
          <a:endParaRPr lang="es-ES"/>
        </a:p>
      </dgm:t>
    </dgm:pt>
    <dgm:pt modelId="{ADB1FF2E-42CD-45E6-8A01-9D3E1A4DF3C6}" type="sibTrans" cxnId="{F9544F1C-4F4D-4370-9B5F-44739C80B1AC}">
      <dgm:prSet/>
      <dgm:spPr/>
      <dgm:t>
        <a:bodyPr/>
        <a:lstStyle/>
        <a:p>
          <a:endParaRPr lang="es-ES"/>
        </a:p>
      </dgm:t>
    </dgm:pt>
    <dgm:pt modelId="{D90F9D32-0695-4B69-AF81-E8557ABDDAB1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Puesta a Prueba</a:t>
          </a:r>
          <a:endParaRPr lang="es-ES"/>
        </a:p>
      </dgm:t>
    </dgm:pt>
    <dgm:pt modelId="{93AF29A6-0F7F-40CE-9842-5A461E97C33B}" type="parTrans" cxnId="{3AC03CA3-5C3F-4144-9F06-85C089BFD7A8}">
      <dgm:prSet/>
      <dgm:spPr/>
      <dgm:t>
        <a:bodyPr/>
        <a:lstStyle/>
        <a:p>
          <a:endParaRPr lang="es-ES"/>
        </a:p>
      </dgm:t>
    </dgm:pt>
    <dgm:pt modelId="{230552B5-436E-4770-B3D8-1DD3367262AB}" type="sibTrans" cxnId="{3AC03CA3-5C3F-4144-9F06-85C089BFD7A8}">
      <dgm:prSet/>
      <dgm:spPr/>
      <dgm:t>
        <a:bodyPr/>
        <a:lstStyle/>
        <a:p>
          <a:endParaRPr lang="es-ES"/>
        </a:p>
      </dgm:t>
    </dgm:pt>
    <dgm:pt modelId="{7EDB47E2-6579-4422-B64A-0BD38215CDC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Conexión placa con Microcontrolador y Termometro</a:t>
          </a:r>
        </a:p>
      </dgm:t>
    </dgm:pt>
    <dgm:pt modelId="{14391F4F-B14C-451E-B630-28261E64EBC1}" type="parTrans" cxnId="{FE6A89A0-990F-49D8-963C-4D6FA2C52C3D}">
      <dgm:prSet/>
      <dgm:spPr/>
    </dgm:pt>
    <dgm:pt modelId="{81C472A7-2FE7-4F7A-B6FB-A911D71CED2D}" type="sibTrans" cxnId="{FE6A89A0-990F-49D8-963C-4D6FA2C52C3D}">
      <dgm:prSet/>
      <dgm:spPr/>
    </dgm:pt>
    <dgm:pt modelId="{FEAD2ADF-DE72-42C9-B22D-2CF3B524DC87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Construccion del Gabinete del dispositivo</a:t>
          </a:r>
        </a:p>
      </dgm:t>
    </dgm:pt>
    <dgm:pt modelId="{20CA4270-EB7E-4848-8943-791A082DB274}" type="parTrans" cxnId="{149E430F-38B5-4A6D-9522-8827ED1CD86A}">
      <dgm:prSet/>
      <dgm:spPr/>
    </dgm:pt>
    <dgm:pt modelId="{8E8E9D2A-DF5C-4816-9954-53C117F7C4F5}" type="sibTrans" cxnId="{149E430F-38B5-4A6D-9522-8827ED1CD86A}">
      <dgm:prSet/>
      <dgm:spPr/>
    </dgm:pt>
    <dgm:pt modelId="{9128D8D5-F834-403A-832E-A1ED3210DAC1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Ensamblaje Placa, Microcontrolador y termometro en Gabinete</a:t>
          </a:r>
        </a:p>
      </dgm:t>
    </dgm:pt>
    <dgm:pt modelId="{B29490B3-DDBA-4B89-89F6-E75684BB26FD}" type="parTrans" cxnId="{8BF56E0A-C4E7-4D27-B463-12D2229A7EE0}">
      <dgm:prSet/>
      <dgm:spPr/>
    </dgm:pt>
    <dgm:pt modelId="{AAC79960-C002-47ED-ACF8-8B90DDDF4C46}" type="sibTrans" cxnId="{8BF56E0A-C4E7-4D27-B463-12D2229A7EE0}">
      <dgm:prSet/>
      <dgm:spPr/>
    </dgm:pt>
    <dgm:pt modelId="{9364A90C-F074-4EF9-8586-1D61D441A7A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Puesta a Prueba Final</a:t>
          </a:r>
        </a:p>
      </dgm:t>
    </dgm:pt>
    <dgm:pt modelId="{924AA776-2D4C-4498-8C9E-948A18426C6E}" type="parTrans" cxnId="{502816C0-1D97-4CC7-8B71-F5D1FE21BD49}">
      <dgm:prSet/>
      <dgm:spPr/>
    </dgm:pt>
    <dgm:pt modelId="{4D66478C-CCD7-41F4-93CE-09DEE372E689}" type="sibTrans" cxnId="{502816C0-1D97-4CC7-8B71-F5D1FE21BD49}">
      <dgm:prSet/>
      <dgm:spPr/>
    </dgm:pt>
    <dgm:pt modelId="{5A178D2D-7221-47CF-B30F-CA4435145403}" type="pres">
      <dgm:prSet presAssocID="{CB795A1A-8830-4853-AC8D-A0AD3FE63B0B}" presName="Name0" presStyleCnt="0">
        <dgm:presLayoutVars>
          <dgm:dir/>
          <dgm:resizeHandles/>
        </dgm:presLayoutVars>
      </dgm:prSet>
      <dgm:spPr/>
    </dgm:pt>
    <dgm:pt modelId="{C862E59D-1F35-474C-AC2D-12BF1B0B1307}" type="pres">
      <dgm:prSet presAssocID="{3FC4B50A-4186-4E47-BEE2-FF32A80CFE5F}" presName="compNode" presStyleCnt="0"/>
      <dgm:spPr/>
    </dgm:pt>
    <dgm:pt modelId="{FBCEA58D-BF3C-47F6-BDC4-020ACA4F945B}" type="pres">
      <dgm:prSet presAssocID="{3FC4B50A-4186-4E47-BEE2-FF32A80CFE5F}" presName="dummyConnPt" presStyleCnt="0"/>
      <dgm:spPr/>
    </dgm:pt>
    <dgm:pt modelId="{6B37BE99-3990-48C3-9B48-E4A28877FD2E}" type="pres">
      <dgm:prSet presAssocID="{3FC4B50A-4186-4E47-BEE2-FF32A80CFE5F}" presName="node" presStyleLbl="node1" presStyleIdx="0" presStyleCnt="11">
        <dgm:presLayoutVars>
          <dgm:bulletEnabled val="1"/>
        </dgm:presLayoutVars>
      </dgm:prSet>
      <dgm:spPr/>
    </dgm:pt>
    <dgm:pt modelId="{49BEAD84-58B7-4B1D-AED0-9129CEF97714}" type="pres">
      <dgm:prSet presAssocID="{E60D4034-F8A1-4389-A8CA-E44AB65496AB}" presName="sibTrans" presStyleLbl="bgSibTrans2D1" presStyleIdx="0" presStyleCnt="10"/>
      <dgm:spPr/>
    </dgm:pt>
    <dgm:pt modelId="{00EA652C-BAA1-440D-877E-B0A527BB6AB8}" type="pres">
      <dgm:prSet presAssocID="{CD4C6EEF-23DE-40B7-B995-7A2DF8F39C86}" presName="compNode" presStyleCnt="0"/>
      <dgm:spPr/>
    </dgm:pt>
    <dgm:pt modelId="{8447E7A1-4E3B-449D-973E-28E2712FC503}" type="pres">
      <dgm:prSet presAssocID="{CD4C6EEF-23DE-40B7-B995-7A2DF8F39C86}" presName="dummyConnPt" presStyleCnt="0"/>
      <dgm:spPr/>
    </dgm:pt>
    <dgm:pt modelId="{C29CD671-0AE4-41F9-925B-B18ADBA41052}" type="pres">
      <dgm:prSet presAssocID="{CD4C6EEF-23DE-40B7-B995-7A2DF8F39C86}" presName="node" presStyleLbl="node1" presStyleIdx="1" presStyleCnt="11">
        <dgm:presLayoutVars>
          <dgm:bulletEnabled val="1"/>
        </dgm:presLayoutVars>
      </dgm:prSet>
      <dgm:spPr/>
    </dgm:pt>
    <dgm:pt modelId="{0192F66E-AC3B-4394-B2C6-D1F49A9A1132}" type="pres">
      <dgm:prSet presAssocID="{857FB020-4C5A-452B-86D8-FB832CEA1615}" presName="sibTrans" presStyleLbl="bgSibTrans2D1" presStyleIdx="1" presStyleCnt="10"/>
      <dgm:spPr/>
    </dgm:pt>
    <dgm:pt modelId="{BDE47AC2-8B0D-4A93-B3BA-D9F4DA9713F0}" type="pres">
      <dgm:prSet presAssocID="{56D9AA76-7C70-4F47-8C0E-3D72F77B41D6}" presName="compNode" presStyleCnt="0"/>
      <dgm:spPr/>
    </dgm:pt>
    <dgm:pt modelId="{E1850CC3-28AF-4253-94C8-625BAFDD5E72}" type="pres">
      <dgm:prSet presAssocID="{56D9AA76-7C70-4F47-8C0E-3D72F77B41D6}" presName="dummyConnPt" presStyleCnt="0"/>
      <dgm:spPr/>
    </dgm:pt>
    <dgm:pt modelId="{23482C19-6A48-4C88-B334-40751DCE1BE1}" type="pres">
      <dgm:prSet presAssocID="{56D9AA76-7C70-4F47-8C0E-3D72F77B41D6}" presName="node" presStyleLbl="node1" presStyleIdx="2" presStyleCnt="11">
        <dgm:presLayoutVars>
          <dgm:bulletEnabled val="1"/>
        </dgm:presLayoutVars>
      </dgm:prSet>
      <dgm:spPr/>
    </dgm:pt>
    <dgm:pt modelId="{896DCEDB-15B8-4C14-A06C-01F6DB6B136E}" type="pres">
      <dgm:prSet presAssocID="{1F9E03F3-51BC-42F4-9F7E-76D4CCB33AA4}" presName="sibTrans" presStyleLbl="bgSibTrans2D1" presStyleIdx="2" presStyleCnt="10"/>
      <dgm:spPr/>
    </dgm:pt>
    <dgm:pt modelId="{F093110B-40C3-45D0-B285-1F7818E60D98}" type="pres">
      <dgm:prSet presAssocID="{53575783-7162-4453-AE1F-4E16F0262C29}" presName="compNode" presStyleCnt="0"/>
      <dgm:spPr/>
    </dgm:pt>
    <dgm:pt modelId="{CBD13F98-227A-4D62-83CA-8F0EBADEE754}" type="pres">
      <dgm:prSet presAssocID="{53575783-7162-4453-AE1F-4E16F0262C29}" presName="dummyConnPt" presStyleCnt="0"/>
      <dgm:spPr/>
    </dgm:pt>
    <dgm:pt modelId="{AD990CB2-4750-4426-B9A5-0173E813766E}" type="pres">
      <dgm:prSet presAssocID="{53575783-7162-4453-AE1F-4E16F0262C29}" presName="node" presStyleLbl="node1" presStyleIdx="3" presStyleCnt="11">
        <dgm:presLayoutVars>
          <dgm:bulletEnabled val="1"/>
        </dgm:presLayoutVars>
      </dgm:prSet>
      <dgm:spPr/>
    </dgm:pt>
    <dgm:pt modelId="{2C167DD0-B99A-42BC-B648-452688B05881}" type="pres">
      <dgm:prSet presAssocID="{F947A72E-6CBA-476F-9BF1-929F7EC81794}" presName="sibTrans" presStyleLbl="bgSibTrans2D1" presStyleIdx="3" presStyleCnt="10"/>
      <dgm:spPr/>
    </dgm:pt>
    <dgm:pt modelId="{31D09BFB-D554-4248-A1DC-662A391055B8}" type="pres">
      <dgm:prSet presAssocID="{673D1539-B831-4751-A85B-53FDB714A50F}" presName="compNode" presStyleCnt="0"/>
      <dgm:spPr/>
    </dgm:pt>
    <dgm:pt modelId="{B383ED19-29E6-4110-8454-8EF53D259EA3}" type="pres">
      <dgm:prSet presAssocID="{673D1539-B831-4751-A85B-53FDB714A50F}" presName="dummyConnPt" presStyleCnt="0"/>
      <dgm:spPr/>
    </dgm:pt>
    <dgm:pt modelId="{59BDE07C-E4D2-46FA-92A1-744C96C64DE1}" type="pres">
      <dgm:prSet presAssocID="{673D1539-B831-4751-A85B-53FDB714A50F}" presName="node" presStyleLbl="node1" presStyleIdx="4" presStyleCnt="11">
        <dgm:presLayoutVars>
          <dgm:bulletEnabled val="1"/>
        </dgm:presLayoutVars>
      </dgm:prSet>
      <dgm:spPr/>
    </dgm:pt>
    <dgm:pt modelId="{8EF4500F-36F1-4A65-959D-03A23EBEE4BD}" type="pres">
      <dgm:prSet presAssocID="{820C8B80-404C-49F5-9515-786C87CBC57C}" presName="sibTrans" presStyleLbl="bgSibTrans2D1" presStyleIdx="4" presStyleCnt="10"/>
      <dgm:spPr/>
    </dgm:pt>
    <dgm:pt modelId="{900E12BA-C6B4-4561-A31D-BF31360A071C}" type="pres">
      <dgm:prSet presAssocID="{A954E042-9D2B-454B-8F95-76B02DA2B0B8}" presName="compNode" presStyleCnt="0"/>
      <dgm:spPr/>
    </dgm:pt>
    <dgm:pt modelId="{A86EC0EB-DB3F-407F-A6BB-B3CFA8E2F4C6}" type="pres">
      <dgm:prSet presAssocID="{A954E042-9D2B-454B-8F95-76B02DA2B0B8}" presName="dummyConnPt" presStyleCnt="0"/>
      <dgm:spPr/>
    </dgm:pt>
    <dgm:pt modelId="{39B3E726-60A2-43DE-A898-0B24AA3FF40C}" type="pres">
      <dgm:prSet presAssocID="{A954E042-9D2B-454B-8F95-76B02DA2B0B8}" presName="node" presStyleLbl="node1" presStyleIdx="5" presStyleCnt="11">
        <dgm:presLayoutVars>
          <dgm:bulletEnabled val="1"/>
        </dgm:presLayoutVars>
      </dgm:prSet>
      <dgm:spPr/>
    </dgm:pt>
    <dgm:pt modelId="{02724AA0-6787-4025-BF2F-A4E533AB679A}" type="pres">
      <dgm:prSet presAssocID="{ADB1FF2E-42CD-45E6-8A01-9D3E1A4DF3C6}" presName="sibTrans" presStyleLbl="bgSibTrans2D1" presStyleIdx="5" presStyleCnt="10"/>
      <dgm:spPr/>
    </dgm:pt>
    <dgm:pt modelId="{8BC9E97A-1957-44E9-AE8D-D704F7D07FFC}" type="pres">
      <dgm:prSet presAssocID="{7EDB47E2-6579-4422-B64A-0BD38215CDCA}" presName="compNode" presStyleCnt="0"/>
      <dgm:spPr/>
    </dgm:pt>
    <dgm:pt modelId="{57F2B7E1-2CF4-4955-B2A6-B1ABC905EC96}" type="pres">
      <dgm:prSet presAssocID="{7EDB47E2-6579-4422-B64A-0BD38215CDCA}" presName="dummyConnPt" presStyleCnt="0"/>
      <dgm:spPr/>
    </dgm:pt>
    <dgm:pt modelId="{D5F6CFF0-8DD4-4EA6-94A6-0D69E49362F2}" type="pres">
      <dgm:prSet presAssocID="{7EDB47E2-6579-4422-B64A-0BD38215CDCA}" presName="node" presStyleLbl="node1" presStyleIdx="6" presStyleCnt="11">
        <dgm:presLayoutVars>
          <dgm:bulletEnabled val="1"/>
        </dgm:presLayoutVars>
      </dgm:prSet>
      <dgm:spPr/>
    </dgm:pt>
    <dgm:pt modelId="{528CC847-917D-4E29-9B8D-E3796DD5BBE8}" type="pres">
      <dgm:prSet presAssocID="{81C472A7-2FE7-4F7A-B6FB-A911D71CED2D}" presName="sibTrans" presStyleLbl="bgSibTrans2D1" presStyleIdx="6" presStyleCnt="10"/>
      <dgm:spPr/>
    </dgm:pt>
    <dgm:pt modelId="{C219C62A-A94A-474F-9EF0-3F1E9179F5C8}" type="pres">
      <dgm:prSet presAssocID="{D90F9D32-0695-4B69-AF81-E8557ABDDAB1}" presName="compNode" presStyleCnt="0"/>
      <dgm:spPr/>
    </dgm:pt>
    <dgm:pt modelId="{9C62781E-8A5C-4FB3-8782-271356A1FD98}" type="pres">
      <dgm:prSet presAssocID="{D90F9D32-0695-4B69-AF81-E8557ABDDAB1}" presName="dummyConnPt" presStyleCnt="0"/>
      <dgm:spPr/>
    </dgm:pt>
    <dgm:pt modelId="{99375319-2731-4076-8D3B-913065EE444A}" type="pres">
      <dgm:prSet presAssocID="{D90F9D32-0695-4B69-AF81-E8557ABDDAB1}" presName="node" presStyleLbl="node1" presStyleIdx="7" presStyleCnt="11">
        <dgm:presLayoutVars>
          <dgm:bulletEnabled val="1"/>
        </dgm:presLayoutVars>
      </dgm:prSet>
      <dgm:spPr/>
    </dgm:pt>
    <dgm:pt modelId="{654D998A-FA30-469D-B241-A8182138672B}" type="pres">
      <dgm:prSet presAssocID="{230552B5-436E-4770-B3D8-1DD3367262AB}" presName="sibTrans" presStyleLbl="bgSibTrans2D1" presStyleIdx="7" presStyleCnt="10"/>
      <dgm:spPr/>
    </dgm:pt>
    <dgm:pt modelId="{8431D717-CFC4-4741-B922-EEE748F641A6}" type="pres">
      <dgm:prSet presAssocID="{FEAD2ADF-DE72-42C9-B22D-2CF3B524DC87}" presName="compNode" presStyleCnt="0"/>
      <dgm:spPr/>
    </dgm:pt>
    <dgm:pt modelId="{97003285-2B51-49DE-8ED8-BD34144AA05F}" type="pres">
      <dgm:prSet presAssocID="{FEAD2ADF-DE72-42C9-B22D-2CF3B524DC87}" presName="dummyConnPt" presStyleCnt="0"/>
      <dgm:spPr/>
    </dgm:pt>
    <dgm:pt modelId="{8BC75C9A-8CA7-4300-A614-3014B7579C3A}" type="pres">
      <dgm:prSet presAssocID="{FEAD2ADF-DE72-42C9-B22D-2CF3B524DC87}" presName="node" presStyleLbl="node1" presStyleIdx="8" presStyleCnt="11">
        <dgm:presLayoutVars>
          <dgm:bulletEnabled val="1"/>
        </dgm:presLayoutVars>
      </dgm:prSet>
      <dgm:spPr/>
    </dgm:pt>
    <dgm:pt modelId="{5D3BF82A-8A29-4273-9DA5-29E709FE50F6}" type="pres">
      <dgm:prSet presAssocID="{8E8E9D2A-DF5C-4816-9954-53C117F7C4F5}" presName="sibTrans" presStyleLbl="bgSibTrans2D1" presStyleIdx="8" presStyleCnt="10"/>
      <dgm:spPr/>
    </dgm:pt>
    <dgm:pt modelId="{50A0AA45-BBBF-4693-AE55-B2565CFA154E}" type="pres">
      <dgm:prSet presAssocID="{9128D8D5-F834-403A-832E-A1ED3210DAC1}" presName="compNode" presStyleCnt="0"/>
      <dgm:spPr/>
    </dgm:pt>
    <dgm:pt modelId="{997C00C3-B868-476E-A54F-F4233E006857}" type="pres">
      <dgm:prSet presAssocID="{9128D8D5-F834-403A-832E-A1ED3210DAC1}" presName="dummyConnPt" presStyleCnt="0"/>
      <dgm:spPr/>
    </dgm:pt>
    <dgm:pt modelId="{33C51149-C048-4C3F-BC60-F78794AF0319}" type="pres">
      <dgm:prSet presAssocID="{9128D8D5-F834-403A-832E-A1ED3210DAC1}" presName="node" presStyleLbl="node1" presStyleIdx="9" presStyleCnt="11">
        <dgm:presLayoutVars>
          <dgm:bulletEnabled val="1"/>
        </dgm:presLayoutVars>
      </dgm:prSet>
      <dgm:spPr/>
    </dgm:pt>
    <dgm:pt modelId="{945C5201-F970-448B-A478-C575CB499211}" type="pres">
      <dgm:prSet presAssocID="{AAC79960-C002-47ED-ACF8-8B90DDDF4C46}" presName="sibTrans" presStyleLbl="bgSibTrans2D1" presStyleIdx="9" presStyleCnt="10"/>
      <dgm:spPr/>
    </dgm:pt>
    <dgm:pt modelId="{275411F0-E517-4A8D-8260-18406271F556}" type="pres">
      <dgm:prSet presAssocID="{9364A90C-F074-4EF9-8586-1D61D441A7AA}" presName="compNode" presStyleCnt="0"/>
      <dgm:spPr/>
    </dgm:pt>
    <dgm:pt modelId="{6BB95992-4337-484B-8733-3B8FD02A9929}" type="pres">
      <dgm:prSet presAssocID="{9364A90C-F074-4EF9-8586-1D61D441A7AA}" presName="dummyConnPt" presStyleCnt="0"/>
      <dgm:spPr/>
    </dgm:pt>
    <dgm:pt modelId="{6BAEA11F-7C57-480B-B79B-8FEC9842D589}" type="pres">
      <dgm:prSet presAssocID="{9364A90C-F074-4EF9-8586-1D61D441A7A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284DB00-93B4-41CB-87F6-571F3EB6F11E}" srcId="{CB795A1A-8830-4853-AC8D-A0AD3FE63B0B}" destId="{53575783-7162-4453-AE1F-4E16F0262C29}" srcOrd="3" destOrd="0" parTransId="{D87E436E-67E7-43F8-AF7B-B72E523EA99A}" sibTransId="{F947A72E-6CBA-476F-9BF1-929F7EC81794}"/>
    <dgm:cxn modelId="{BEC7C106-72FB-47A3-89D0-B3AC1DFAD371}" type="presOf" srcId="{ADB1FF2E-42CD-45E6-8A01-9D3E1A4DF3C6}" destId="{02724AA0-6787-4025-BF2F-A4E533AB679A}" srcOrd="0" destOrd="0" presId="urn:microsoft.com/office/officeart/2005/8/layout/bProcess4"/>
    <dgm:cxn modelId="{F54F4F08-8C9C-4840-A160-54F3E4E0B9AD}" type="presOf" srcId="{3FC4B50A-4186-4E47-BEE2-FF32A80CFE5F}" destId="{6B37BE99-3990-48C3-9B48-E4A28877FD2E}" srcOrd="0" destOrd="0" presId="urn:microsoft.com/office/officeart/2005/8/layout/bProcess4"/>
    <dgm:cxn modelId="{8BF56E0A-C4E7-4D27-B463-12D2229A7EE0}" srcId="{CB795A1A-8830-4853-AC8D-A0AD3FE63B0B}" destId="{9128D8D5-F834-403A-832E-A1ED3210DAC1}" srcOrd="9" destOrd="0" parTransId="{B29490B3-DDBA-4B89-89F6-E75684BB26FD}" sibTransId="{AAC79960-C002-47ED-ACF8-8B90DDDF4C46}"/>
    <dgm:cxn modelId="{1264AB0E-0AE1-4B12-959F-FA85C106DEF1}" type="presOf" srcId="{9364A90C-F074-4EF9-8586-1D61D441A7AA}" destId="{6BAEA11F-7C57-480B-B79B-8FEC9842D589}" srcOrd="0" destOrd="0" presId="urn:microsoft.com/office/officeart/2005/8/layout/bProcess4"/>
    <dgm:cxn modelId="{149E430F-38B5-4A6D-9522-8827ED1CD86A}" srcId="{CB795A1A-8830-4853-AC8D-A0AD3FE63B0B}" destId="{FEAD2ADF-DE72-42C9-B22D-2CF3B524DC87}" srcOrd="8" destOrd="0" parTransId="{20CA4270-EB7E-4848-8943-791A082DB274}" sibTransId="{8E8E9D2A-DF5C-4816-9954-53C117F7C4F5}"/>
    <dgm:cxn modelId="{A0654B18-D70F-4C84-AF82-4B3B958F9EFE}" type="presOf" srcId="{9128D8D5-F834-403A-832E-A1ED3210DAC1}" destId="{33C51149-C048-4C3F-BC60-F78794AF0319}" srcOrd="0" destOrd="0" presId="urn:microsoft.com/office/officeart/2005/8/layout/bProcess4"/>
    <dgm:cxn modelId="{A38F4B18-4A0A-4633-8035-EF42F09EB2C9}" type="presOf" srcId="{8E8E9D2A-DF5C-4816-9954-53C117F7C4F5}" destId="{5D3BF82A-8A29-4273-9DA5-29E709FE50F6}" srcOrd="0" destOrd="0" presId="urn:microsoft.com/office/officeart/2005/8/layout/bProcess4"/>
    <dgm:cxn modelId="{F9544F1C-4F4D-4370-9B5F-44739C80B1AC}" srcId="{CB795A1A-8830-4853-AC8D-A0AD3FE63B0B}" destId="{A954E042-9D2B-454B-8F95-76B02DA2B0B8}" srcOrd="5" destOrd="0" parTransId="{1F4334CD-C401-43EF-81F4-5BD7529B8752}" sibTransId="{ADB1FF2E-42CD-45E6-8A01-9D3E1A4DF3C6}"/>
    <dgm:cxn modelId="{023DD629-B049-4131-AF63-FE380A8C6485}" type="presOf" srcId="{857FB020-4C5A-452B-86D8-FB832CEA1615}" destId="{0192F66E-AC3B-4394-B2C6-D1F49A9A1132}" srcOrd="0" destOrd="0" presId="urn:microsoft.com/office/officeart/2005/8/layout/bProcess4"/>
    <dgm:cxn modelId="{8EC9CF37-C6AD-4271-AC7D-8795C612F9E3}" type="presOf" srcId="{A954E042-9D2B-454B-8F95-76B02DA2B0B8}" destId="{39B3E726-60A2-43DE-A898-0B24AA3FF40C}" srcOrd="0" destOrd="0" presId="urn:microsoft.com/office/officeart/2005/8/layout/bProcess4"/>
    <dgm:cxn modelId="{31850C5D-E332-4507-9008-2E4EAEE4D385}" srcId="{CB795A1A-8830-4853-AC8D-A0AD3FE63B0B}" destId="{CD4C6EEF-23DE-40B7-B995-7A2DF8F39C86}" srcOrd="1" destOrd="0" parTransId="{39D8083D-E63F-4073-8623-5D76B349EB36}" sibTransId="{857FB020-4C5A-452B-86D8-FB832CEA1615}"/>
    <dgm:cxn modelId="{43FB9162-57F7-4148-BFED-618B4DCE3CA3}" type="presOf" srcId="{53575783-7162-4453-AE1F-4E16F0262C29}" destId="{AD990CB2-4750-4426-B9A5-0173E813766E}" srcOrd="0" destOrd="0" presId="urn:microsoft.com/office/officeart/2005/8/layout/bProcess4"/>
    <dgm:cxn modelId="{15927A63-1A38-4EDF-B391-E770176EF996}" type="presOf" srcId="{FEAD2ADF-DE72-42C9-B22D-2CF3B524DC87}" destId="{8BC75C9A-8CA7-4300-A614-3014B7579C3A}" srcOrd="0" destOrd="0" presId="urn:microsoft.com/office/officeart/2005/8/layout/bProcess4"/>
    <dgm:cxn modelId="{35C05F53-A051-47F9-A973-5DB873B42F91}" type="presOf" srcId="{1F9E03F3-51BC-42F4-9F7E-76D4CCB33AA4}" destId="{896DCEDB-15B8-4C14-A06C-01F6DB6B136E}" srcOrd="0" destOrd="0" presId="urn:microsoft.com/office/officeart/2005/8/layout/bProcess4"/>
    <dgm:cxn modelId="{DE09FB7C-647E-43A9-9448-15B1D50CA1E1}" srcId="{CB795A1A-8830-4853-AC8D-A0AD3FE63B0B}" destId="{3FC4B50A-4186-4E47-BEE2-FF32A80CFE5F}" srcOrd="0" destOrd="0" parTransId="{B1E154C4-777B-443E-84E5-5715B4AA24E0}" sibTransId="{E60D4034-F8A1-4389-A8CA-E44AB65496AB}"/>
    <dgm:cxn modelId="{CB88C48B-B43E-4F3E-BED1-8D7338698F34}" srcId="{CB795A1A-8830-4853-AC8D-A0AD3FE63B0B}" destId="{56D9AA76-7C70-4F47-8C0E-3D72F77B41D6}" srcOrd="2" destOrd="0" parTransId="{670E31D8-6813-46FA-B9A9-3A6570314CC2}" sibTransId="{1F9E03F3-51BC-42F4-9F7E-76D4CCB33AA4}"/>
    <dgm:cxn modelId="{0C7B2D8C-8898-4616-840A-B30BB10DBC1A}" type="presOf" srcId="{CD4C6EEF-23DE-40B7-B995-7A2DF8F39C86}" destId="{C29CD671-0AE4-41F9-925B-B18ADBA41052}" srcOrd="0" destOrd="0" presId="urn:microsoft.com/office/officeart/2005/8/layout/bProcess4"/>
    <dgm:cxn modelId="{4EEA3390-A33B-4FD9-B018-BE2E3F0C1720}" type="presOf" srcId="{D90F9D32-0695-4B69-AF81-E8557ABDDAB1}" destId="{99375319-2731-4076-8D3B-913065EE444A}" srcOrd="0" destOrd="0" presId="urn:microsoft.com/office/officeart/2005/8/layout/bProcess4"/>
    <dgm:cxn modelId="{958B2F98-E959-40EE-AC28-53B2DE59FBED}" type="presOf" srcId="{81C472A7-2FE7-4F7A-B6FB-A911D71CED2D}" destId="{528CC847-917D-4E29-9B8D-E3796DD5BBE8}" srcOrd="0" destOrd="0" presId="urn:microsoft.com/office/officeart/2005/8/layout/bProcess4"/>
    <dgm:cxn modelId="{FE6A89A0-990F-49D8-963C-4D6FA2C52C3D}" srcId="{CB795A1A-8830-4853-AC8D-A0AD3FE63B0B}" destId="{7EDB47E2-6579-4422-B64A-0BD38215CDCA}" srcOrd="6" destOrd="0" parTransId="{14391F4F-B14C-451E-B630-28261E64EBC1}" sibTransId="{81C472A7-2FE7-4F7A-B6FB-A911D71CED2D}"/>
    <dgm:cxn modelId="{A00D5AA1-E917-46D8-947C-2F2F0006DCB2}" type="presOf" srcId="{56D9AA76-7C70-4F47-8C0E-3D72F77B41D6}" destId="{23482C19-6A48-4C88-B334-40751DCE1BE1}" srcOrd="0" destOrd="0" presId="urn:microsoft.com/office/officeart/2005/8/layout/bProcess4"/>
    <dgm:cxn modelId="{3AC03CA3-5C3F-4144-9F06-85C089BFD7A8}" srcId="{CB795A1A-8830-4853-AC8D-A0AD3FE63B0B}" destId="{D90F9D32-0695-4B69-AF81-E8557ABDDAB1}" srcOrd="7" destOrd="0" parTransId="{93AF29A6-0F7F-40CE-9842-5A461E97C33B}" sibTransId="{230552B5-436E-4770-B3D8-1DD3367262AB}"/>
    <dgm:cxn modelId="{29D103A8-60C7-4ABF-9FAE-3A6C390EF8FF}" type="presOf" srcId="{CB795A1A-8830-4853-AC8D-A0AD3FE63B0B}" destId="{5A178D2D-7221-47CF-B30F-CA4435145403}" srcOrd="0" destOrd="0" presId="urn:microsoft.com/office/officeart/2005/8/layout/bProcess4"/>
    <dgm:cxn modelId="{9C4141A8-DCC3-4691-95D9-9BE38B92F64C}" type="presOf" srcId="{E60D4034-F8A1-4389-A8CA-E44AB65496AB}" destId="{49BEAD84-58B7-4B1D-AED0-9129CEF97714}" srcOrd="0" destOrd="0" presId="urn:microsoft.com/office/officeart/2005/8/layout/bProcess4"/>
    <dgm:cxn modelId="{36BF06BB-D87A-4927-A8DE-2765CB0FDC11}" type="presOf" srcId="{F947A72E-6CBA-476F-9BF1-929F7EC81794}" destId="{2C167DD0-B99A-42BC-B648-452688B05881}" srcOrd="0" destOrd="0" presId="urn:microsoft.com/office/officeart/2005/8/layout/bProcess4"/>
    <dgm:cxn modelId="{6B16B0BE-0763-4E7A-A12E-09DB7C6473A3}" type="presOf" srcId="{7EDB47E2-6579-4422-B64A-0BD38215CDCA}" destId="{D5F6CFF0-8DD4-4EA6-94A6-0D69E49362F2}" srcOrd="0" destOrd="0" presId="urn:microsoft.com/office/officeart/2005/8/layout/bProcess4"/>
    <dgm:cxn modelId="{502816C0-1D97-4CC7-8B71-F5D1FE21BD49}" srcId="{CB795A1A-8830-4853-AC8D-A0AD3FE63B0B}" destId="{9364A90C-F074-4EF9-8586-1D61D441A7AA}" srcOrd="10" destOrd="0" parTransId="{924AA776-2D4C-4498-8C9E-948A18426C6E}" sibTransId="{4D66478C-CCD7-41F4-93CE-09DEE372E689}"/>
    <dgm:cxn modelId="{A2CE2AC0-20CC-4CBD-BD22-85FCEB6B4859}" type="presOf" srcId="{673D1539-B831-4751-A85B-53FDB714A50F}" destId="{59BDE07C-E4D2-46FA-92A1-744C96C64DE1}" srcOrd="0" destOrd="0" presId="urn:microsoft.com/office/officeart/2005/8/layout/bProcess4"/>
    <dgm:cxn modelId="{DC5EADC2-14A2-4573-9655-596228E71C13}" type="presOf" srcId="{230552B5-436E-4770-B3D8-1DD3367262AB}" destId="{654D998A-FA30-469D-B241-A8182138672B}" srcOrd="0" destOrd="0" presId="urn:microsoft.com/office/officeart/2005/8/layout/bProcess4"/>
    <dgm:cxn modelId="{FC4CB0CB-8C8E-414B-9CA5-D8A45DA8E475}" srcId="{CB795A1A-8830-4853-AC8D-A0AD3FE63B0B}" destId="{673D1539-B831-4751-A85B-53FDB714A50F}" srcOrd="4" destOrd="0" parTransId="{9E7D8A6B-D1C2-4E01-AE4D-21C88B5BB9F6}" sibTransId="{820C8B80-404C-49F5-9515-786C87CBC57C}"/>
    <dgm:cxn modelId="{414639EE-3732-4F34-B625-AE4107B54E6B}" type="presOf" srcId="{AAC79960-C002-47ED-ACF8-8B90DDDF4C46}" destId="{945C5201-F970-448B-A478-C575CB499211}" srcOrd="0" destOrd="0" presId="urn:microsoft.com/office/officeart/2005/8/layout/bProcess4"/>
    <dgm:cxn modelId="{243A5BF2-3B85-4C78-89D8-1D149BB12488}" type="presOf" srcId="{820C8B80-404C-49F5-9515-786C87CBC57C}" destId="{8EF4500F-36F1-4A65-959D-03A23EBEE4BD}" srcOrd="0" destOrd="0" presId="urn:microsoft.com/office/officeart/2005/8/layout/bProcess4"/>
    <dgm:cxn modelId="{8CE3455F-EB4F-4392-9BD1-279577BFB720}" type="presParOf" srcId="{5A178D2D-7221-47CF-B30F-CA4435145403}" destId="{C862E59D-1F35-474C-AC2D-12BF1B0B1307}" srcOrd="0" destOrd="0" presId="urn:microsoft.com/office/officeart/2005/8/layout/bProcess4"/>
    <dgm:cxn modelId="{AF823C48-3925-4115-84BC-DC297535DB12}" type="presParOf" srcId="{C862E59D-1F35-474C-AC2D-12BF1B0B1307}" destId="{FBCEA58D-BF3C-47F6-BDC4-020ACA4F945B}" srcOrd="0" destOrd="0" presId="urn:microsoft.com/office/officeart/2005/8/layout/bProcess4"/>
    <dgm:cxn modelId="{185EF3D5-17CA-4360-9BDE-5C40462B2873}" type="presParOf" srcId="{C862E59D-1F35-474C-AC2D-12BF1B0B1307}" destId="{6B37BE99-3990-48C3-9B48-E4A28877FD2E}" srcOrd="1" destOrd="0" presId="urn:microsoft.com/office/officeart/2005/8/layout/bProcess4"/>
    <dgm:cxn modelId="{A113DC3C-3E46-40E7-A622-A27322D2433F}" type="presParOf" srcId="{5A178D2D-7221-47CF-B30F-CA4435145403}" destId="{49BEAD84-58B7-4B1D-AED0-9129CEF97714}" srcOrd="1" destOrd="0" presId="urn:microsoft.com/office/officeart/2005/8/layout/bProcess4"/>
    <dgm:cxn modelId="{693D4DB8-B210-4369-BFB7-3F8436692F15}" type="presParOf" srcId="{5A178D2D-7221-47CF-B30F-CA4435145403}" destId="{00EA652C-BAA1-440D-877E-B0A527BB6AB8}" srcOrd="2" destOrd="0" presId="urn:microsoft.com/office/officeart/2005/8/layout/bProcess4"/>
    <dgm:cxn modelId="{B48B83CF-9AD6-4BD8-A916-5849F543A289}" type="presParOf" srcId="{00EA652C-BAA1-440D-877E-B0A527BB6AB8}" destId="{8447E7A1-4E3B-449D-973E-28E2712FC503}" srcOrd="0" destOrd="0" presId="urn:microsoft.com/office/officeart/2005/8/layout/bProcess4"/>
    <dgm:cxn modelId="{FE6527E9-A0CD-45B5-9E87-4ADE83A70BA3}" type="presParOf" srcId="{00EA652C-BAA1-440D-877E-B0A527BB6AB8}" destId="{C29CD671-0AE4-41F9-925B-B18ADBA41052}" srcOrd="1" destOrd="0" presId="urn:microsoft.com/office/officeart/2005/8/layout/bProcess4"/>
    <dgm:cxn modelId="{F4B7C342-EA5A-408A-883B-16C88B51CF52}" type="presParOf" srcId="{5A178D2D-7221-47CF-B30F-CA4435145403}" destId="{0192F66E-AC3B-4394-B2C6-D1F49A9A1132}" srcOrd="3" destOrd="0" presId="urn:microsoft.com/office/officeart/2005/8/layout/bProcess4"/>
    <dgm:cxn modelId="{06E73FD2-BC0E-429E-87FA-14001174B1E8}" type="presParOf" srcId="{5A178D2D-7221-47CF-B30F-CA4435145403}" destId="{BDE47AC2-8B0D-4A93-B3BA-D9F4DA9713F0}" srcOrd="4" destOrd="0" presId="urn:microsoft.com/office/officeart/2005/8/layout/bProcess4"/>
    <dgm:cxn modelId="{44D71C31-0C4B-4A30-8C4F-18F0F30FFDEF}" type="presParOf" srcId="{BDE47AC2-8B0D-4A93-B3BA-D9F4DA9713F0}" destId="{E1850CC3-28AF-4253-94C8-625BAFDD5E72}" srcOrd="0" destOrd="0" presId="urn:microsoft.com/office/officeart/2005/8/layout/bProcess4"/>
    <dgm:cxn modelId="{0912E5E8-65D7-4BF5-943F-C0810D0CA78C}" type="presParOf" srcId="{BDE47AC2-8B0D-4A93-B3BA-D9F4DA9713F0}" destId="{23482C19-6A48-4C88-B334-40751DCE1BE1}" srcOrd="1" destOrd="0" presId="urn:microsoft.com/office/officeart/2005/8/layout/bProcess4"/>
    <dgm:cxn modelId="{3BFBAB9B-550F-4DBC-A095-31C03C1DB5E2}" type="presParOf" srcId="{5A178D2D-7221-47CF-B30F-CA4435145403}" destId="{896DCEDB-15B8-4C14-A06C-01F6DB6B136E}" srcOrd="5" destOrd="0" presId="urn:microsoft.com/office/officeart/2005/8/layout/bProcess4"/>
    <dgm:cxn modelId="{B9F40B25-1F81-43B1-8E90-DA6AEC2BE0AE}" type="presParOf" srcId="{5A178D2D-7221-47CF-B30F-CA4435145403}" destId="{F093110B-40C3-45D0-B285-1F7818E60D98}" srcOrd="6" destOrd="0" presId="urn:microsoft.com/office/officeart/2005/8/layout/bProcess4"/>
    <dgm:cxn modelId="{B329D765-FC77-4BB2-9DF9-9B26D8FAA449}" type="presParOf" srcId="{F093110B-40C3-45D0-B285-1F7818E60D98}" destId="{CBD13F98-227A-4D62-83CA-8F0EBADEE754}" srcOrd="0" destOrd="0" presId="urn:microsoft.com/office/officeart/2005/8/layout/bProcess4"/>
    <dgm:cxn modelId="{A7CED61E-D2F1-4814-B9FF-8FE6E9757408}" type="presParOf" srcId="{F093110B-40C3-45D0-B285-1F7818E60D98}" destId="{AD990CB2-4750-4426-B9A5-0173E813766E}" srcOrd="1" destOrd="0" presId="urn:microsoft.com/office/officeart/2005/8/layout/bProcess4"/>
    <dgm:cxn modelId="{2633B24C-3DF0-4032-A794-1BEAA7D49F2E}" type="presParOf" srcId="{5A178D2D-7221-47CF-B30F-CA4435145403}" destId="{2C167DD0-B99A-42BC-B648-452688B05881}" srcOrd="7" destOrd="0" presId="urn:microsoft.com/office/officeart/2005/8/layout/bProcess4"/>
    <dgm:cxn modelId="{5660B10D-990D-49CF-93FB-49016A5859AB}" type="presParOf" srcId="{5A178D2D-7221-47CF-B30F-CA4435145403}" destId="{31D09BFB-D554-4248-A1DC-662A391055B8}" srcOrd="8" destOrd="0" presId="urn:microsoft.com/office/officeart/2005/8/layout/bProcess4"/>
    <dgm:cxn modelId="{EAA3B951-770C-4AB3-8C88-035B74E007B6}" type="presParOf" srcId="{31D09BFB-D554-4248-A1DC-662A391055B8}" destId="{B383ED19-29E6-4110-8454-8EF53D259EA3}" srcOrd="0" destOrd="0" presId="urn:microsoft.com/office/officeart/2005/8/layout/bProcess4"/>
    <dgm:cxn modelId="{BEBDDE90-C272-4592-A72A-299C8D574A98}" type="presParOf" srcId="{31D09BFB-D554-4248-A1DC-662A391055B8}" destId="{59BDE07C-E4D2-46FA-92A1-744C96C64DE1}" srcOrd="1" destOrd="0" presId="urn:microsoft.com/office/officeart/2005/8/layout/bProcess4"/>
    <dgm:cxn modelId="{6447E2ED-3F41-4F5A-9ECD-184F8806E1F4}" type="presParOf" srcId="{5A178D2D-7221-47CF-B30F-CA4435145403}" destId="{8EF4500F-36F1-4A65-959D-03A23EBEE4BD}" srcOrd="9" destOrd="0" presId="urn:microsoft.com/office/officeart/2005/8/layout/bProcess4"/>
    <dgm:cxn modelId="{EDC20D52-1C1B-4994-AA38-27DC83E42F07}" type="presParOf" srcId="{5A178D2D-7221-47CF-B30F-CA4435145403}" destId="{900E12BA-C6B4-4561-A31D-BF31360A071C}" srcOrd="10" destOrd="0" presId="urn:microsoft.com/office/officeart/2005/8/layout/bProcess4"/>
    <dgm:cxn modelId="{02F02ABA-96EC-47A6-8E2D-842C9FBD7B83}" type="presParOf" srcId="{900E12BA-C6B4-4561-A31D-BF31360A071C}" destId="{A86EC0EB-DB3F-407F-A6BB-B3CFA8E2F4C6}" srcOrd="0" destOrd="0" presId="urn:microsoft.com/office/officeart/2005/8/layout/bProcess4"/>
    <dgm:cxn modelId="{D4CF8205-B757-4F30-BD0B-EE452F71FD62}" type="presParOf" srcId="{900E12BA-C6B4-4561-A31D-BF31360A071C}" destId="{39B3E726-60A2-43DE-A898-0B24AA3FF40C}" srcOrd="1" destOrd="0" presId="urn:microsoft.com/office/officeart/2005/8/layout/bProcess4"/>
    <dgm:cxn modelId="{8DF30A11-EA05-4332-AEA1-F1B07EA2ACC0}" type="presParOf" srcId="{5A178D2D-7221-47CF-B30F-CA4435145403}" destId="{02724AA0-6787-4025-BF2F-A4E533AB679A}" srcOrd="11" destOrd="0" presId="urn:microsoft.com/office/officeart/2005/8/layout/bProcess4"/>
    <dgm:cxn modelId="{769C29F7-BC02-492A-AF80-EC1F47C03C1C}" type="presParOf" srcId="{5A178D2D-7221-47CF-B30F-CA4435145403}" destId="{8BC9E97A-1957-44E9-AE8D-D704F7D07FFC}" srcOrd="12" destOrd="0" presId="urn:microsoft.com/office/officeart/2005/8/layout/bProcess4"/>
    <dgm:cxn modelId="{12F622CA-6D67-4CD2-B0EA-457A20A90132}" type="presParOf" srcId="{8BC9E97A-1957-44E9-AE8D-D704F7D07FFC}" destId="{57F2B7E1-2CF4-4955-B2A6-B1ABC905EC96}" srcOrd="0" destOrd="0" presId="urn:microsoft.com/office/officeart/2005/8/layout/bProcess4"/>
    <dgm:cxn modelId="{6FB1EAC6-FC2D-4B04-8BD3-CD50F9C71BFC}" type="presParOf" srcId="{8BC9E97A-1957-44E9-AE8D-D704F7D07FFC}" destId="{D5F6CFF0-8DD4-4EA6-94A6-0D69E49362F2}" srcOrd="1" destOrd="0" presId="urn:microsoft.com/office/officeart/2005/8/layout/bProcess4"/>
    <dgm:cxn modelId="{335F31A0-537D-4F1E-8CC5-AA6EDD14F3E8}" type="presParOf" srcId="{5A178D2D-7221-47CF-B30F-CA4435145403}" destId="{528CC847-917D-4E29-9B8D-E3796DD5BBE8}" srcOrd="13" destOrd="0" presId="urn:microsoft.com/office/officeart/2005/8/layout/bProcess4"/>
    <dgm:cxn modelId="{EC4FDEB7-CBCB-44E6-972D-066B18CF50C6}" type="presParOf" srcId="{5A178D2D-7221-47CF-B30F-CA4435145403}" destId="{C219C62A-A94A-474F-9EF0-3F1E9179F5C8}" srcOrd="14" destOrd="0" presId="urn:microsoft.com/office/officeart/2005/8/layout/bProcess4"/>
    <dgm:cxn modelId="{CFB9C418-40AF-4A52-8427-8DCF6743FD8B}" type="presParOf" srcId="{C219C62A-A94A-474F-9EF0-3F1E9179F5C8}" destId="{9C62781E-8A5C-4FB3-8782-271356A1FD98}" srcOrd="0" destOrd="0" presId="urn:microsoft.com/office/officeart/2005/8/layout/bProcess4"/>
    <dgm:cxn modelId="{B455B22C-62AF-4406-9399-4922B850ADF2}" type="presParOf" srcId="{C219C62A-A94A-474F-9EF0-3F1E9179F5C8}" destId="{99375319-2731-4076-8D3B-913065EE444A}" srcOrd="1" destOrd="0" presId="urn:microsoft.com/office/officeart/2005/8/layout/bProcess4"/>
    <dgm:cxn modelId="{43654F8C-12C1-4871-B89F-EFF53B0A7DFD}" type="presParOf" srcId="{5A178D2D-7221-47CF-B30F-CA4435145403}" destId="{654D998A-FA30-469D-B241-A8182138672B}" srcOrd="15" destOrd="0" presId="urn:microsoft.com/office/officeart/2005/8/layout/bProcess4"/>
    <dgm:cxn modelId="{0651C801-3090-4B0B-9604-B149CDA84FD9}" type="presParOf" srcId="{5A178D2D-7221-47CF-B30F-CA4435145403}" destId="{8431D717-CFC4-4741-B922-EEE748F641A6}" srcOrd="16" destOrd="0" presId="urn:microsoft.com/office/officeart/2005/8/layout/bProcess4"/>
    <dgm:cxn modelId="{F04C284A-18B2-41F8-9079-FBBECDF0B172}" type="presParOf" srcId="{8431D717-CFC4-4741-B922-EEE748F641A6}" destId="{97003285-2B51-49DE-8ED8-BD34144AA05F}" srcOrd="0" destOrd="0" presId="urn:microsoft.com/office/officeart/2005/8/layout/bProcess4"/>
    <dgm:cxn modelId="{AB54B860-A66D-48D0-A169-D079D9B12EF1}" type="presParOf" srcId="{8431D717-CFC4-4741-B922-EEE748F641A6}" destId="{8BC75C9A-8CA7-4300-A614-3014B7579C3A}" srcOrd="1" destOrd="0" presId="urn:microsoft.com/office/officeart/2005/8/layout/bProcess4"/>
    <dgm:cxn modelId="{07E4F6B6-38EA-4FD5-AA3F-7F0B99FFAA86}" type="presParOf" srcId="{5A178D2D-7221-47CF-B30F-CA4435145403}" destId="{5D3BF82A-8A29-4273-9DA5-29E709FE50F6}" srcOrd="17" destOrd="0" presId="urn:microsoft.com/office/officeart/2005/8/layout/bProcess4"/>
    <dgm:cxn modelId="{82A0A155-EC74-4856-B5E5-A27EE7152D15}" type="presParOf" srcId="{5A178D2D-7221-47CF-B30F-CA4435145403}" destId="{50A0AA45-BBBF-4693-AE55-B2565CFA154E}" srcOrd="18" destOrd="0" presId="urn:microsoft.com/office/officeart/2005/8/layout/bProcess4"/>
    <dgm:cxn modelId="{669C7336-AB6E-4210-8446-D2B057FB3700}" type="presParOf" srcId="{50A0AA45-BBBF-4693-AE55-B2565CFA154E}" destId="{997C00C3-B868-476E-A54F-F4233E006857}" srcOrd="0" destOrd="0" presId="urn:microsoft.com/office/officeart/2005/8/layout/bProcess4"/>
    <dgm:cxn modelId="{FABBF7CE-4838-477F-BD40-2F31FA48C8B6}" type="presParOf" srcId="{50A0AA45-BBBF-4693-AE55-B2565CFA154E}" destId="{33C51149-C048-4C3F-BC60-F78794AF0319}" srcOrd="1" destOrd="0" presId="urn:microsoft.com/office/officeart/2005/8/layout/bProcess4"/>
    <dgm:cxn modelId="{3AE08C90-ECE8-44EC-9482-73E7A37DAE8F}" type="presParOf" srcId="{5A178D2D-7221-47CF-B30F-CA4435145403}" destId="{945C5201-F970-448B-A478-C575CB499211}" srcOrd="19" destOrd="0" presId="urn:microsoft.com/office/officeart/2005/8/layout/bProcess4"/>
    <dgm:cxn modelId="{3419E0CF-3C5A-4E1A-9383-EE75315ECE34}" type="presParOf" srcId="{5A178D2D-7221-47CF-B30F-CA4435145403}" destId="{275411F0-E517-4A8D-8260-18406271F556}" srcOrd="20" destOrd="0" presId="urn:microsoft.com/office/officeart/2005/8/layout/bProcess4"/>
    <dgm:cxn modelId="{9D1DF59A-872B-4140-A3A7-A96A0EC86623}" type="presParOf" srcId="{275411F0-E517-4A8D-8260-18406271F556}" destId="{6BB95992-4337-484B-8733-3B8FD02A9929}" srcOrd="0" destOrd="0" presId="urn:microsoft.com/office/officeart/2005/8/layout/bProcess4"/>
    <dgm:cxn modelId="{C5EBDF0A-A455-4736-A7DB-FF72F25E42BD}" type="presParOf" srcId="{275411F0-E517-4A8D-8260-18406271F556}" destId="{6BAEA11F-7C57-480B-B79B-8FEC9842D58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B795A1A-8830-4853-AC8D-A0AD3FE63B0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FC4B50A-4186-4E47-BEE2-FF32A80CFE5F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B1E154C4-777B-443E-84E5-5715B4AA24E0}" type="parTrans" cxnId="{DE09FB7C-647E-43A9-9448-15B1D50CA1E1}">
      <dgm:prSet/>
      <dgm:spPr/>
      <dgm:t>
        <a:bodyPr/>
        <a:lstStyle/>
        <a:p>
          <a:endParaRPr lang="es-ES"/>
        </a:p>
      </dgm:t>
    </dgm:pt>
    <dgm:pt modelId="{E60D4034-F8A1-4389-A8CA-E44AB65496AB}" type="sibTrans" cxnId="{DE09FB7C-647E-43A9-9448-15B1D50CA1E1}">
      <dgm:prSet/>
      <dgm:spPr/>
      <dgm:t>
        <a:bodyPr/>
        <a:lstStyle/>
        <a:p>
          <a:endParaRPr lang="es-ES"/>
        </a:p>
      </dgm:t>
    </dgm:pt>
    <dgm:pt modelId="{CD4C6EEF-23DE-40B7-B995-7A2DF8F39C86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39D8083D-E63F-4073-8623-5D76B349EB36}" type="parTrans" cxnId="{31850C5D-E332-4507-9008-2E4EAEE4D385}">
      <dgm:prSet/>
      <dgm:spPr/>
      <dgm:t>
        <a:bodyPr/>
        <a:lstStyle/>
        <a:p>
          <a:endParaRPr lang="es-ES"/>
        </a:p>
      </dgm:t>
    </dgm:pt>
    <dgm:pt modelId="{857FB020-4C5A-452B-86D8-FB832CEA1615}" type="sibTrans" cxnId="{31850C5D-E332-4507-9008-2E4EAEE4D385}">
      <dgm:prSet/>
      <dgm:spPr/>
      <dgm:t>
        <a:bodyPr/>
        <a:lstStyle/>
        <a:p>
          <a:endParaRPr lang="es-ES"/>
        </a:p>
      </dgm:t>
    </dgm:pt>
    <dgm:pt modelId="{56D9AA76-7C70-4F47-8C0E-3D72F77B41D6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  <a:endParaRPr lang="es-ES"/>
        </a:p>
      </dgm:t>
    </dgm:pt>
    <dgm:pt modelId="{670E31D8-6813-46FA-B9A9-3A6570314CC2}" type="parTrans" cxnId="{CB88C48B-B43E-4F3E-BED1-8D7338698F34}">
      <dgm:prSet/>
      <dgm:spPr/>
      <dgm:t>
        <a:bodyPr/>
        <a:lstStyle/>
        <a:p>
          <a:endParaRPr lang="es-ES"/>
        </a:p>
      </dgm:t>
    </dgm:pt>
    <dgm:pt modelId="{1F9E03F3-51BC-42F4-9F7E-76D4CCB33AA4}" type="sibTrans" cxnId="{CB88C48B-B43E-4F3E-BED1-8D7338698F34}">
      <dgm:prSet/>
      <dgm:spPr/>
      <dgm:t>
        <a:bodyPr/>
        <a:lstStyle/>
        <a:p>
          <a:endParaRPr lang="es-ES"/>
        </a:p>
      </dgm:t>
    </dgm:pt>
    <dgm:pt modelId="{53575783-7162-4453-AE1F-4E16F0262C29}">
      <dgm:prSet phldrT="[Texto]" phldr="0"/>
      <dgm:spPr/>
      <dgm:t>
        <a:bodyPr/>
        <a:lstStyle/>
        <a:p>
          <a:pPr rtl="0"/>
          <a:r>
            <a:rPr lang="es-ES"/>
            <a:t>Conexión de Microcontrolador y Computadora</a:t>
          </a:r>
        </a:p>
      </dgm:t>
    </dgm:pt>
    <dgm:pt modelId="{D87E436E-67E7-43F8-AF7B-B72E523EA99A}" type="parTrans" cxnId="{5284DB00-93B4-41CB-87F6-571F3EB6F11E}">
      <dgm:prSet/>
      <dgm:spPr/>
      <dgm:t>
        <a:bodyPr/>
        <a:lstStyle/>
        <a:p>
          <a:endParaRPr lang="es-ES"/>
        </a:p>
      </dgm:t>
    </dgm:pt>
    <dgm:pt modelId="{F947A72E-6CBA-476F-9BF1-929F7EC81794}" type="sibTrans" cxnId="{5284DB00-93B4-41CB-87F6-571F3EB6F11E}">
      <dgm:prSet/>
      <dgm:spPr/>
      <dgm:t>
        <a:bodyPr/>
        <a:lstStyle/>
        <a:p>
          <a:endParaRPr lang="es-ES"/>
        </a:p>
      </dgm:t>
    </dgm:pt>
    <dgm:pt modelId="{673D1539-B831-4751-A85B-53FDB714A50F}">
      <dgm:prSet phldrT="[Texto]" phldr="0"/>
      <dgm:spPr/>
      <dgm:t>
        <a:bodyPr/>
        <a:lstStyle/>
        <a:p>
          <a:pPr rtl="0"/>
          <a:r>
            <a:rPr lang="es-ES"/>
            <a:t>Cargar Programación en Microcontrolador</a:t>
          </a:r>
        </a:p>
      </dgm:t>
    </dgm:pt>
    <dgm:pt modelId="{9E7D8A6B-D1C2-4E01-AE4D-21C88B5BB9F6}" type="parTrans" cxnId="{FC4CB0CB-8C8E-414B-9CA5-D8A45DA8E475}">
      <dgm:prSet/>
      <dgm:spPr/>
      <dgm:t>
        <a:bodyPr/>
        <a:lstStyle/>
        <a:p>
          <a:endParaRPr lang="es-ES"/>
        </a:p>
      </dgm:t>
    </dgm:pt>
    <dgm:pt modelId="{820C8B80-404C-49F5-9515-786C87CBC57C}" type="sibTrans" cxnId="{FC4CB0CB-8C8E-414B-9CA5-D8A45DA8E475}">
      <dgm:prSet/>
      <dgm:spPr/>
      <dgm:t>
        <a:bodyPr/>
        <a:lstStyle/>
        <a:p>
          <a:endParaRPr lang="es-ES"/>
        </a:p>
      </dgm:t>
    </dgm:pt>
    <dgm:pt modelId="{A954E042-9D2B-454B-8F95-76B02DA2B0B8}">
      <dgm:prSet phldrT="[Texto]" phldr="0"/>
      <dgm:spPr/>
      <dgm:t>
        <a:bodyPr/>
        <a:lstStyle/>
        <a:p>
          <a:pPr rtl="0"/>
          <a:r>
            <a:rPr lang="es-ES"/>
            <a:t>Descarga de App en Computadora</a:t>
          </a:r>
        </a:p>
      </dgm:t>
    </dgm:pt>
    <dgm:pt modelId="{1F4334CD-C401-43EF-81F4-5BD7529B8752}" type="parTrans" cxnId="{F9544F1C-4F4D-4370-9B5F-44739C80B1AC}">
      <dgm:prSet/>
      <dgm:spPr/>
      <dgm:t>
        <a:bodyPr/>
        <a:lstStyle/>
        <a:p>
          <a:endParaRPr lang="es-ES"/>
        </a:p>
      </dgm:t>
    </dgm:pt>
    <dgm:pt modelId="{ADB1FF2E-42CD-45E6-8A01-9D3E1A4DF3C6}" type="sibTrans" cxnId="{F9544F1C-4F4D-4370-9B5F-44739C80B1AC}">
      <dgm:prSet/>
      <dgm:spPr/>
      <dgm:t>
        <a:bodyPr/>
        <a:lstStyle/>
        <a:p>
          <a:endParaRPr lang="es-ES"/>
        </a:p>
      </dgm:t>
    </dgm:pt>
    <dgm:pt modelId="{D90F9D32-0695-4B69-AF81-E8557ABDDAB1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Puesta a Prueba</a:t>
          </a:r>
          <a:endParaRPr lang="es-ES"/>
        </a:p>
      </dgm:t>
    </dgm:pt>
    <dgm:pt modelId="{93AF29A6-0F7F-40CE-9842-5A461E97C33B}" type="parTrans" cxnId="{3AC03CA3-5C3F-4144-9F06-85C089BFD7A8}">
      <dgm:prSet/>
      <dgm:spPr/>
      <dgm:t>
        <a:bodyPr/>
        <a:lstStyle/>
        <a:p>
          <a:endParaRPr lang="es-ES"/>
        </a:p>
      </dgm:t>
    </dgm:pt>
    <dgm:pt modelId="{230552B5-436E-4770-B3D8-1DD3367262AB}" type="sibTrans" cxnId="{3AC03CA3-5C3F-4144-9F06-85C089BFD7A8}">
      <dgm:prSet/>
      <dgm:spPr/>
      <dgm:t>
        <a:bodyPr/>
        <a:lstStyle/>
        <a:p>
          <a:endParaRPr lang="es-ES"/>
        </a:p>
      </dgm:t>
    </dgm:pt>
    <dgm:pt modelId="{7EDB47E2-6579-4422-B64A-0BD38215CDC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Conexión placa con Microcontrolador y Termometro</a:t>
          </a:r>
        </a:p>
      </dgm:t>
    </dgm:pt>
    <dgm:pt modelId="{14391F4F-B14C-451E-B630-28261E64EBC1}" type="parTrans" cxnId="{FE6A89A0-990F-49D8-963C-4D6FA2C52C3D}">
      <dgm:prSet/>
      <dgm:spPr/>
    </dgm:pt>
    <dgm:pt modelId="{81C472A7-2FE7-4F7A-B6FB-A911D71CED2D}" type="sibTrans" cxnId="{FE6A89A0-990F-49D8-963C-4D6FA2C52C3D}">
      <dgm:prSet/>
      <dgm:spPr/>
    </dgm:pt>
    <dgm:pt modelId="{FEAD2ADF-DE72-42C9-B22D-2CF3B524DC87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Construccion del Gabinete del dispositivo</a:t>
          </a:r>
        </a:p>
      </dgm:t>
    </dgm:pt>
    <dgm:pt modelId="{20CA4270-EB7E-4848-8943-791A082DB274}" type="parTrans" cxnId="{149E430F-38B5-4A6D-9522-8827ED1CD86A}">
      <dgm:prSet/>
      <dgm:spPr/>
    </dgm:pt>
    <dgm:pt modelId="{8E8E9D2A-DF5C-4816-9954-53C117F7C4F5}" type="sibTrans" cxnId="{149E430F-38B5-4A6D-9522-8827ED1CD86A}">
      <dgm:prSet/>
      <dgm:spPr/>
    </dgm:pt>
    <dgm:pt modelId="{9128D8D5-F834-403A-832E-A1ED3210DAC1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Ensamblaje Placa, Microcontrolador y termometro en Gabinete</a:t>
          </a:r>
        </a:p>
      </dgm:t>
    </dgm:pt>
    <dgm:pt modelId="{B29490B3-DDBA-4B89-89F6-E75684BB26FD}" type="parTrans" cxnId="{8BF56E0A-C4E7-4D27-B463-12D2229A7EE0}">
      <dgm:prSet/>
      <dgm:spPr/>
    </dgm:pt>
    <dgm:pt modelId="{AAC79960-C002-47ED-ACF8-8B90DDDF4C46}" type="sibTrans" cxnId="{8BF56E0A-C4E7-4D27-B463-12D2229A7EE0}">
      <dgm:prSet/>
      <dgm:spPr/>
    </dgm:pt>
    <dgm:pt modelId="{9364A90C-F074-4EF9-8586-1D61D441A7A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Puesta a Prueba Final</a:t>
          </a:r>
        </a:p>
      </dgm:t>
    </dgm:pt>
    <dgm:pt modelId="{924AA776-2D4C-4498-8C9E-948A18426C6E}" type="parTrans" cxnId="{502816C0-1D97-4CC7-8B71-F5D1FE21BD49}">
      <dgm:prSet/>
      <dgm:spPr/>
    </dgm:pt>
    <dgm:pt modelId="{4D66478C-CCD7-41F4-93CE-09DEE372E689}" type="sibTrans" cxnId="{502816C0-1D97-4CC7-8B71-F5D1FE21BD49}">
      <dgm:prSet/>
      <dgm:spPr/>
    </dgm:pt>
    <dgm:pt modelId="{8C8DF6CF-C39A-4F3D-9E53-70B3DAF5494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Empaquetado y Almacenamiento</a:t>
          </a:r>
        </a:p>
      </dgm:t>
    </dgm:pt>
    <dgm:pt modelId="{B350C1AA-4D2C-4ED0-9133-A865CE1414CF}" type="parTrans" cxnId="{C5A5FA8A-B754-49C9-AC1B-7F3F21BCAA27}">
      <dgm:prSet/>
      <dgm:spPr/>
    </dgm:pt>
    <dgm:pt modelId="{1EB9FB98-068D-470E-B400-9C311A167A73}" type="sibTrans" cxnId="{C5A5FA8A-B754-49C9-AC1B-7F3F21BCAA27}">
      <dgm:prSet/>
      <dgm:spPr/>
    </dgm:pt>
    <dgm:pt modelId="{5A178D2D-7221-47CF-B30F-CA4435145403}" type="pres">
      <dgm:prSet presAssocID="{CB795A1A-8830-4853-AC8D-A0AD3FE63B0B}" presName="Name0" presStyleCnt="0">
        <dgm:presLayoutVars>
          <dgm:dir/>
          <dgm:resizeHandles/>
        </dgm:presLayoutVars>
      </dgm:prSet>
      <dgm:spPr/>
    </dgm:pt>
    <dgm:pt modelId="{C862E59D-1F35-474C-AC2D-12BF1B0B1307}" type="pres">
      <dgm:prSet presAssocID="{3FC4B50A-4186-4E47-BEE2-FF32A80CFE5F}" presName="compNode" presStyleCnt="0"/>
      <dgm:spPr/>
    </dgm:pt>
    <dgm:pt modelId="{FBCEA58D-BF3C-47F6-BDC4-020ACA4F945B}" type="pres">
      <dgm:prSet presAssocID="{3FC4B50A-4186-4E47-BEE2-FF32A80CFE5F}" presName="dummyConnPt" presStyleCnt="0"/>
      <dgm:spPr/>
    </dgm:pt>
    <dgm:pt modelId="{6B37BE99-3990-48C3-9B48-E4A28877FD2E}" type="pres">
      <dgm:prSet presAssocID="{3FC4B50A-4186-4E47-BEE2-FF32A80CFE5F}" presName="node" presStyleLbl="node1" presStyleIdx="0" presStyleCnt="12">
        <dgm:presLayoutVars>
          <dgm:bulletEnabled val="1"/>
        </dgm:presLayoutVars>
      </dgm:prSet>
      <dgm:spPr/>
    </dgm:pt>
    <dgm:pt modelId="{49BEAD84-58B7-4B1D-AED0-9129CEF97714}" type="pres">
      <dgm:prSet presAssocID="{E60D4034-F8A1-4389-A8CA-E44AB65496AB}" presName="sibTrans" presStyleLbl="bgSibTrans2D1" presStyleIdx="0" presStyleCnt="11"/>
      <dgm:spPr/>
    </dgm:pt>
    <dgm:pt modelId="{00EA652C-BAA1-440D-877E-B0A527BB6AB8}" type="pres">
      <dgm:prSet presAssocID="{CD4C6EEF-23DE-40B7-B995-7A2DF8F39C86}" presName="compNode" presStyleCnt="0"/>
      <dgm:spPr/>
    </dgm:pt>
    <dgm:pt modelId="{8447E7A1-4E3B-449D-973E-28E2712FC503}" type="pres">
      <dgm:prSet presAssocID="{CD4C6EEF-23DE-40B7-B995-7A2DF8F39C86}" presName="dummyConnPt" presStyleCnt="0"/>
      <dgm:spPr/>
    </dgm:pt>
    <dgm:pt modelId="{C29CD671-0AE4-41F9-925B-B18ADBA41052}" type="pres">
      <dgm:prSet presAssocID="{CD4C6EEF-23DE-40B7-B995-7A2DF8F39C86}" presName="node" presStyleLbl="node1" presStyleIdx="1" presStyleCnt="12">
        <dgm:presLayoutVars>
          <dgm:bulletEnabled val="1"/>
        </dgm:presLayoutVars>
      </dgm:prSet>
      <dgm:spPr/>
    </dgm:pt>
    <dgm:pt modelId="{0192F66E-AC3B-4394-B2C6-D1F49A9A1132}" type="pres">
      <dgm:prSet presAssocID="{857FB020-4C5A-452B-86D8-FB832CEA1615}" presName="sibTrans" presStyleLbl="bgSibTrans2D1" presStyleIdx="1" presStyleCnt="11"/>
      <dgm:spPr/>
    </dgm:pt>
    <dgm:pt modelId="{BDE47AC2-8B0D-4A93-B3BA-D9F4DA9713F0}" type="pres">
      <dgm:prSet presAssocID="{56D9AA76-7C70-4F47-8C0E-3D72F77B41D6}" presName="compNode" presStyleCnt="0"/>
      <dgm:spPr/>
    </dgm:pt>
    <dgm:pt modelId="{E1850CC3-28AF-4253-94C8-625BAFDD5E72}" type="pres">
      <dgm:prSet presAssocID="{56D9AA76-7C70-4F47-8C0E-3D72F77B41D6}" presName="dummyConnPt" presStyleCnt="0"/>
      <dgm:spPr/>
    </dgm:pt>
    <dgm:pt modelId="{23482C19-6A48-4C88-B334-40751DCE1BE1}" type="pres">
      <dgm:prSet presAssocID="{56D9AA76-7C70-4F47-8C0E-3D72F77B41D6}" presName="node" presStyleLbl="node1" presStyleIdx="2" presStyleCnt="12">
        <dgm:presLayoutVars>
          <dgm:bulletEnabled val="1"/>
        </dgm:presLayoutVars>
      </dgm:prSet>
      <dgm:spPr/>
    </dgm:pt>
    <dgm:pt modelId="{896DCEDB-15B8-4C14-A06C-01F6DB6B136E}" type="pres">
      <dgm:prSet presAssocID="{1F9E03F3-51BC-42F4-9F7E-76D4CCB33AA4}" presName="sibTrans" presStyleLbl="bgSibTrans2D1" presStyleIdx="2" presStyleCnt="11"/>
      <dgm:spPr/>
    </dgm:pt>
    <dgm:pt modelId="{F093110B-40C3-45D0-B285-1F7818E60D98}" type="pres">
      <dgm:prSet presAssocID="{53575783-7162-4453-AE1F-4E16F0262C29}" presName="compNode" presStyleCnt="0"/>
      <dgm:spPr/>
    </dgm:pt>
    <dgm:pt modelId="{CBD13F98-227A-4D62-83CA-8F0EBADEE754}" type="pres">
      <dgm:prSet presAssocID="{53575783-7162-4453-AE1F-4E16F0262C29}" presName="dummyConnPt" presStyleCnt="0"/>
      <dgm:spPr/>
    </dgm:pt>
    <dgm:pt modelId="{AD990CB2-4750-4426-B9A5-0173E813766E}" type="pres">
      <dgm:prSet presAssocID="{53575783-7162-4453-AE1F-4E16F0262C29}" presName="node" presStyleLbl="node1" presStyleIdx="3" presStyleCnt="12">
        <dgm:presLayoutVars>
          <dgm:bulletEnabled val="1"/>
        </dgm:presLayoutVars>
      </dgm:prSet>
      <dgm:spPr/>
    </dgm:pt>
    <dgm:pt modelId="{2C167DD0-B99A-42BC-B648-452688B05881}" type="pres">
      <dgm:prSet presAssocID="{F947A72E-6CBA-476F-9BF1-929F7EC81794}" presName="sibTrans" presStyleLbl="bgSibTrans2D1" presStyleIdx="3" presStyleCnt="11"/>
      <dgm:spPr/>
    </dgm:pt>
    <dgm:pt modelId="{31D09BFB-D554-4248-A1DC-662A391055B8}" type="pres">
      <dgm:prSet presAssocID="{673D1539-B831-4751-A85B-53FDB714A50F}" presName="compNode" presStyleCnt="0"/>
      <dgm:spPr/>
    </dgm:pt>
    <dgm:pt modelId="{B383ED19-29E6-4110-8454-8EF53D259EA3}" type="pres">
      <dgm:prSet presAssocID="{673D1539-B831-4751-A85B-53FDB714A50F}" presName="dummyConnPt" presStyleCnt="0"/>
      <dgm:spPr/>
    </dgm:pt>
    <dgm:pt modelId="{59BDE07C-E4D2-46FA-92A1-744C96C64DE1}" type="pres">
      <dgm:prSet presAssocID="{673D1539-B831-4751-A85B-53FDB714A50F}" presName="node" presStyleLbl="node1" presStyleIdx="4" presStyleCnt="12">
        <dgm:presLayoutVars>
          <dgm:bulletEnabled val="1"/>
        </dgm:presLayoutVars>
      </dgm:prSet>
      <dgm:spPr/>
    </dgm:pt>
    <dgm:pt modelId="{8EF4500F-36F1-4A65-959D-03A23EBEE4BD}" type="pres">
      <dgm:prSet presAssocID="{820C8B80-404C-49F5-9515-786C87CBC57C}" presName="sibTrans" presStyleLbl="bgSibTrans2D1" presStyleIdx="4" presStyleCnt="11"/>
      <dgm:spPr/>
    </dgm:pt>
    <dgm:pt modelId="{900E12BA-C6B4-4561-A31D-BF31360A071C}" type="pres">
      <dgm:prSet presAssocID="{A954E042-9D2B-454B-8F95-76B02DA2B0B8}" presName="compNode" presStyleCnt="0"/>
      <dgm:spPr/>
    </dgm:pt>
    <dgm:pt modelId="{A86EC0EB-DB3F-407F-A6BB-B3CFA8E2F4C6}" type="pres">
      <dgm:prSet presAssocID="{A954E042-9D2B-454B-8F95-76B02DA2B0B8}" presName="dummyConnPt" presStyleCnt="0"/>
      <dgm:spPr/>
    </dgm:pt>
    <dgm:pt modelId="{39B3E726-60A2-43DE-A898-0B24AA3FF40C}" type="pres">
      <dgm:prSet presAssocID="{A954E042-9D2B-454B-8F95-76B02DA2B0B8}" presName="node" presStyleLbl="node1" presStyleIdx="5" presStyleCnt="12">
        <dgm:presLayoutVars>
          <dgm:bulletEnabled val="1"/>
        </dgm:presLayoutVars>
      </dgm:prSet>
      <dgm:spPr/>
    </dgm:pt>
    <dgm:pt modelId="{02724AA0-6787-4025-BF2F-A4E533AB679A}" type="pres">
      <dgm:prSet presAssocID="{ADB1FF2E-42CD-45E6-8A01-9D3E1A4DF3C6}" presName="sibTrans" presStyleLbl="bgSibTrans2D1" presStyleIdx="5" presStyleCnt="11"/>
      <dgm:spPr/>
    </dgm:pt>
    <dgm:pt modelId="{8BC9E97A-1957-44E9-AE8D-D704F7D07FFC}" type="pres">
      <dgm:prSet presAssocID="{7EDB47E2-6579-4422-B64A-0BD38215CDCA}" presName="compNode" presStyleCnt="0"/>
      <dgm:spPr/>
    </dgm:pt>
    <dgm:pt modelId="{57F2B7E1-2CF4-4955-B2A6-B1ABC905EC96}" type="pres">
      <dgm:prSet presAssocID="{7EDB47E2-6579-4422-B64A-0BD38215CDCA}" presName="dummyConnPt" presStyleCnt="0"/>
      <dgm:spPr/>
    </dgm:pt>
    <dgm:pt modelId="{D5F6CFF0-8DD4-4EA6-94A6-0D69E49362F2}" type="pres">
      <dgm:prSet presAssocID="{7EDB47E2-6579-4422-B64A-0BD38215CDCA}" presName="node" presStyleLbl="node1" presStyleIdx="6" presStyleCnt="12">
        <dgm:presLayoutVars>
          <dgm:bulletEnabled val="1"/>
        </dgm:presLayoutVars>
      </dgm:prSet>
      <dgm:spPr/>
    </dgm:pt>
    <dgm:pt modelId="{528CC847-917D-4E29-9B8D-E3796DD5BBE8}" type="pres">
      <dgm:prSet presAssocID="{81C472A7-2FE7-4F7A-B6FB-A911D71CED2D}" presName="sibTrans" presStyleLbl="bgSibTrans2D1" presStyleIdx="6" presStyleCnt="11"/>
      <dgm:spPr/>
    </dgm:pt>
    <dgm:pt modelId="{C219C62A-A94A-474F-9EF0-3F1E9179F5C8}" type="pres">
      <dgm:prSet presAssocID="{D90F9D32-0695-4B69-AF81-E8557ABDDAB1}" presName="compNode" presStyleCnt="0"/>
      <dgm:spPr/>
    </dgm:pt>
    <dgm:pt modelId="{9C62781E-8A5C-4FB3-8782-271356A1FD98}" type="pres">
      <dgm:prSet presAssocID="{D90F9D32-0695-4B69-AF81-E8557ABDDAB1}" presName="dummyConnPt" presStyleCnt="0"/>
      <dgm:spPr/>
    </dgm:pt>
    <dgm:pt modelId="{99375319-2731-4076-8D3B-913065EE444A}" type="pres">
      <dgm:prSet presAssocID="{D90F9D32-0695-4B69-AF81-E8557ABDDAB1}" presName="node" presStyleLbl="node1" presStyleIdx="7" presStyleCnt="12">
        <dgm:presLayoutVars>
          <dgm:bulletEnabled val="1"/>
        </dgm:presLayoutVars>
      </dgm:prSet>
      <dgm:spPr/>
    </dgm:pt>
    <dgm:pt modelId="{654D998A-FA30-469D-B241-A8182138672B}" type="pres">
      <dgm:prSet presAssocID="{230552B5-436E-4770-B3D8-1DD3367262AB}" presName="sibTrans" presStyleLbl="bgSibTrans2D1" presStyleIdx="7" presStyleCnt="11"/>
      <dgm:spPr/>
    </dgm:pt>
    <dgm:pt modelId="{8431D717-CFC4-4741-B922-EEE748F641A6}" type="pres">
      <dgm:prSet presAssocID="{FEAD2ADF-DE72-42C9-B22D-2CF3B524DC87}" presName="compNode" presStyleCnt="0"/>
      <dgm:spPr/>
    </dgm:pt>
    <dgm:pt modelId="{97003285-2B51-49DE-8ED8-BD34144AA05F}" type="pres">
      <dgm:prSet presAssocID="{FEAD2ADF-DE72-42C9-B22D-2CF3B524DC87}" presName="dummyConnPt" presStyleCnt="0"/>
      <dgm:spPr/>
    </dgm:pt>
    <dgm:pt modelId="{8BC75C9A-8CA7-4300-A614-3014B7579C3A}" type="pres">
      <dgm:prSet presAssocID="{FEAD2ADF-DE72-42C9-B22D-2CF3B524DC87}" presName="node" presStyleLbl="node1" presStyleIdx="8" presStyleCnt="12">
        <dgm:presLayoutVars>
          <dgm:bulletEnabled val="1"/>
        </dgm:presLayoutVars>
      </dgm:prSet>
      <dgm:spPr/>
    </dgm:pt>
    <dgm:pt modelId="{5D3BF82A-8A29-4273-9DA5-29E709FE50F6}" type="pres">
      <dgm:prSet presAssocID="{8E8E9D2A-DF5C-4816-9954-53C117F7C4F5}" presName="sibTrans" presStyleLbl="bgSibTrans2D1" presStyleIdx="8" presStyleCnt="11"/>
      <dgm:spPr/>
    </dgm:pt>
    <dgm:pt modelId="{50A0AA45-BBBF-4693-AE55-B2565CFA154E}" type="pres">
      <dgm:prSet presAssocID="{9128D8D5-F834-403A-832E-A1ED3210DAC1}" presName="compNode" presStyleCnt="0"/>
      <dgm:spPr/>
    </dgm:pt>
    <dgm:pt modelId="{997C00C3-B868-476E-A54F-F4233E006857}" type="pres">
      <dgm:prSet presAssocID="{9128D8D5-F834-403A-832E-A1ED3210DAC1}" presName="dummyConnPt" presStyleCnt="0"/>
      <dgm:spPr/>
    </dgm:pt>
    <dgm:pt modelId="{33C51149-C048-4C3F-BC60-F78794AF0319}" type="pres">
      <dgm:prSet presAssocID="{9128D8D5-F834-403A-832E-A1ED3210DAC1}" presName="node" presStyleLbl="node1" presStyleIdx="9" presStyleCnt="12">
        <dgm:presLayoutVars>
          <dgm:bulletEnabled val="1"/>
        </dgm:presLayoutVars>
      </dgm:prSet>
      <dgm:spPr/>
    </dgm:pt>
    <dgm:pt modelId="{945C5201-F970-448B-A478-C575CB499211}" type="pres">
      <dgm:prSet presAssocID="{AAC79960-C002-47ED-ACF8-8B90DDDF4C46}" presName="sibTrans" presStyleLbl="bgSibTrans2D1" presStyleIdx="9" presStyleCnt="11"/>
      <dgm:spPr/>
    </dgm:pt>
    <dgm:pt modelId="{275411F0-E517-4A8D-8260-18406271F556}" type="pres">
      <dgm:prSet presAssocID="{9364A90C-F074-4EF9-8586-1D61D441A7AA}" presName="compNode" presStyleCnt="0"/>
      <dgm:spPr/>
    </dgm:pt>
    <dgm:pt modelId="{6BB95992-4337-484B-8733-3B8FD02A9929}" type="pres">
      <dgm:prSet presAssocID="{9364A90C-F074-4EF9-8586-1D61D441A7AA}" presName="dummyConnPt" presStyleCnt="0"/>
      <dgm:spPr/>
    </dgm:pt>
    <dgm:pt modelId="{6BAEA11F-7C57-480B-B79B-8FEC9842D589}" type="pres">
      <dgm:prSet presAssocID="{9364A90C-F074-4EF9-8586-1D61D441A7AA}" presName="node" presStyleLbl="node1" presStyleIdx="10" presStyleCnt="12">
        <dgm:presLayoutVars>
          <dgm:bulletEnabled val="1"/>
        </dgm:presLayoutVars>
      </dgm:prSet>
      <dgm:spPr/>
    </dgm:pt>
    <dgm:pt modelId="{C281BA9D-9744-48B2-B741-B1E104B36A93}" type="pres">
      <dgm:prSet presAssocID="{4D66478C-CCD7-41F4-93CE-09DEE372E689}" presName="sibTrans" presStyleLbl="bgSibTrans2D1" presStyleIdx="10" presStyleCnt="11"/>
      <dgm:spPr/>
    </dgm:pt>
    <dgm:pt modelId="{530FAD30-13FB-40C0-A66A-1931A3ADD4F6}" type="pres">
      <dgm:prSet presAssocID="{8C8DF6CF-C39A-4F3D-9E53-70B3DAF5494A}" presName="compNode" presStyleCnt="0"/>
      <dgm:spPr/>
    </dgm:pt>
    <dgm:pt modelId="{3517C41C-D46B-41D1-9BFB-A15906355A6F}" type="pres">
      <dgm:prSet presAssocID="{8C8DF6CF-C39A-4F3D-9E53-70B3DAF5494A}" presName="dummyConnPt" presStyleCnt="0"/>
      <dgm:spPr/>
    </dgm:pt>
    <dgm:pt modelId="{AD2306C5-4048-449B-8837-E981A133F9AB}" type="pres">
      <dgm:prSet presAssocID="{8C8DF6CF-C39A-4F3D-9E53-70B3DAF5494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284DB00-93B4-41CB-87F6-571F3EB6F11E}" srcId="{CB795A1A-8830-4853-AC8D-A0AD3FE63B0B}" destId="{53575783-7162-4453-AE1F-4E16F0262C29}" srcOrd="3" destOrd="0" parTransId="{D87E436E-67E7-43F8-AF7B-B72E523EA99A}" sibTransId="{F947A72E-6CBA-476F-9BF1-929F7EC81794}"/>
    <dgm:cxn modelId="{8BF56E0A-C4E7-4D27-B463-12D2229A7EE0}" srcId="{CB795A1A-8830-4853-AC8D-A0AD3FE63B0B}" destId="{9128D8D5-F834-403A-832E-A1ED3210DAC1}" srcOrd="9" destOrd="0" parTransId="{B29490B3-DDBA-4B89-89F6-E75684BB26FD}" sibTransId="{AAC79960-C002-47ED-ACF8-8B90DDDF4C46}"/>
    <dgm:cxn modelId="{149E430F-38B5-4A6D-9522-8827ED1CD86A}" srcId="{CB795A1A-8830-4853-AC8D-A0AD3FE63B0B}" destId="{FEAD2ADF-DE72-42C9-B22D-2CF3B524DC87}" srcOrd="8" destOrd="0" parTransId="{20CA4270-EB7E-4848-8943-791A082DB274}" sibTransId="{8E8E9D2A-DF5C-4816-9954-53C117F7C4F5}"/>
    <dgm:cxn modelId="{0628FC0F-2B56-4680-8FE6-DAF0F2C6945F}" type="presOf" srcId="{8C8DF6CF-C39A-4F3D-9E53-70B3DAF5494A}" destId="{AD2306C5-4048-449B-8837-E981A133F9AB}" srcOrd="0" destOrd="0" presId="urn:microsoft.com/office/officeart/2005/8/layout/bProcess4"/>
    <dgm:cxn modelId="{84BF1F10-EC91-41E7-974F-FA58E95162FD}" type="presOf" srcId="{230552B5-436E-4770-B3D8-1DD3367262AB}" destId="{654D998A-FA30-469D-B241-A8182138672B}" srcOrd="0" destOrd="0" presId="urn:microsoft.com/office/officeart/2005/8/layout/bProcess4"/>
    <dgm:cxn modelId="{1DBADF11-3AB8-4962-9370-13A35281E8CB}" type="presOf" srcId="{D90F9D32-0695-4B69-AF81-E8557ABDDAB1}" destId="{99375319-2731-4076-8D3B-913065EE444A}" srcOrd="0" destOrd="0" presId="urn:microsoft.com/office/officeart/2005/8/layout/bProcess4"/>
    <dgm:cxn modelId="{1380051A-4DB9-4092-9E1C-4D6505732703}" type="presOf" srcId="{673D1539-B831-4751-A85B-53FDB714A50F}" destId="{59BDE07C-E4D2-46FA-92A1-744C96C64DE1}" srcOrd="0" destOrd="0" presId="urn:microsoft.com/office/officeart/2005/8/layout/bProcess4"/>
    <dgm:cxn modelId="{F9544F1C-4F4D-4370-9B5F-44739C80B1AC}" srcId="{CB795A1A-8830-4853-AC8D-A0AD3FE63B0B}" destId="{A954E042-9D2B-454B-8F95-76B02DA2B0B8}" srcOrd="5" destOrd="0" parTransId="{1F4334CD-C401-43EF-81F4-5BD7529B8752}" sibTransId="{ADB1FF2E-42CD-45E6-8A01-9D3E1A4DF3C6}"/>
    <dgm:cxn modelId="{5EBDFD1C-8757-46DA-A9E8-48637170BEC3}" type="presOf" srcId="{4D66478C-CCD7-41F4-93CE-09DEE372E689}" destId="{C281BA9D-9744-48B2-B741-B1E104B36A93}" srcOrd="0" destOrd="0" presId="urn:microsoft.com/office/officeart/2005/8/layout/bProcess4"/>
    <dgm:cxn modelId="{5E23DE1D-60F1-4C2B-A2C2-81DE8186FAAF}" type="presOf" srcId="{820C8B80-404C-49F5-9515-786C87CBC57C}" destId="{8EF4500F-36F1-4A65-959D-03A23EBEE4BD}" srcOrd="0" destOrd="0" presId="urn:microsoft.com/office/officeart/2005/8/layout/bProcess4"/>
    <dgm:cxn modelId="{31850C5D-E332-4507-9008-2E4EAEE4D385}" srcId="{CB795A1A-8830-4853-AC8D-A0AD3FE63B0B}" destId="{CD4C6EEF-23DE-40B7-B995-7A2DF8F39C86}" srcOrd="1" destOrd="0" parTransId="{39D8083D-E63F-4073-8623-5D76B349EB36}" sibTransId="{857FB020-4C5A-452B-86D8-FB832CEA1615}"/>
    <dgm:cxn modelId="{E3546F62-FC53-4ACA-96CC-82E8977DDFBF}" type="presOf" srcId="{3FC4B50A-4186-4E47-BEE2-FF32A80CFE5F}" destId="{6B37BE99-3990-48C3-9B48-E4A28877FD2E}" srcOrd="0" destOrd="0" presId="urn:microsoft.com/office/officeart/2005/8/layout/bProcess4"/>
    <dgm:cxn modelId="{83B33C6F-B842-4DF1-AC99-5A587F755078}" type="presOf" srcId="{8E8E9D2A-DF5C-4816-9954-53C117F7C4F5}" destId="{5D3BF82A-8A29-4273-9DA5-29E709FE50F6}" srcOrd="0" destOrd="0" presId="urn:microsoft.com/office/officeart/2005/8/layout/bProcess4"/>
    <dgm:cxn modelId="{B64BEF51-1BEB-46DE-B909-043B919F5112}" type="presOf" srcId="{53575783-7162-4453-AE1F-4E16F0262C29}" destId="{AD990CB2-4750-4426-B9A5-0173E813766E}" srcOrd="0" destOrd="0" presId="urn:microsoft.com/office/officeart/2005/8/layout/bProcess4"/>
    <dgm:cxn modelId="{E7539455-362C-41F8-B8DC-F419E766ACE6}" type="presOf" srcId="{81C472A7-2FE7-4F7A-B6FB-A911D71CED2D}" destId="{528CC847-917D-4E29-9B8D-E3796DD5BBE8}" srcOrd="0" destOrd="0" presId="urn:microsoft.com/office/officeart/2005/8/layout/bProcess4"/>
    <dgm:cxn modelId="{ED434476-4A1E-41F5-A47C-3917793EDCF4}" type="presOf" srcId="{9364A90C-F074-4EF9-8586-1D61D441A7AA}" destId="{6BAEA11F-7C57-480B-B79B-8FEC9842D589}" srcOrd="0" destOrd="0" presId="urn:microsoft.com/office/officeart/2005/8/layout/bProcess4"/>
    <dgm:cxn modelId="{59A7FC78-3843-4A9F-8819-730CA750E905}" type="presOf" srcId="{9128D8D5-F834-403A-832E-A1ED3210DAC1}" destId="{33C51149-C048-4C3F-BC60-F78794AF0319}" srcOrd="0" destOrd="0" presId="urn:microsoft.com/office/officeart/2005/8/layout/bProcess4"/>
    <dgm:cxn modelId="{DE09FB7C-647E-43A9-9448-15B1D50CA1E1}" srcId="{CB795A1A-8830-4853-AC8D-A0AD3FE63B0B}" destId="{3FC4B50A-4186-4E47-BEE2-FF32A80CFE5F}" srcOrd="0" destOrd="0" parTransId="{B1E154C4-777B-443E-84E5-5715B4AA24E0}" sibTransId="{E60D4034-F8A1-4389-A8CA-E44AB65496AB}"/>
    <dgm:cxn modelId="{8F33D285-C238-4E02-B896-0E3FBB853F9C}" type="presOf" srcId="{CD4C6EEF-23DE-40B7-B995-7A2DF8F39C86}" destId="{C29CD671-0AE4-41F9-925B-B18ADBA41052}" srcOrd="0" destOrd="0" presId="urn:microsoft.com/office/officeart/2005/8/layout/bProcess4"/>
    <dgm:cxn modelId="{C5A5FA8A-B754-49C9-AC1B-7F3F21BCAA27}" srcId="{CB795A1A-8830-4853-AC8D-A0AD3FE63B0B}" destId="{8C8DF6CF-C39A-4F3D-9E53-70B3DAF5494A}" srcOrd="11" destOrd="0" parTransId="{B350C1AA-4D2C-4ED0-9133-A865CE1414CF}" sibTransId="{1EB9FB98-068D-470E-B400-9C311A167A73}"/>
    <dgm:cxn modelId="{CB88C48B-B43E-4F3E-BED1-8D7338698F34}" srcId="{CB795A1A-8830-4853-AC8D-A0AD3FE63B0B}" destId="{56D9AA76-7C70-4F47-8C0E-3D72F77B41D6}" srcOrd="2" destOrd="0" parTransId="{670E31D8-6813-46FA-B9A9-3A6570314CC2}" sibTransId="{1F9E03F3-51BC-42F4-9F7E-76D4CCB33AA4}"/>
    <dgm:cxn modelId="{3132478F-0A5E-437D-A60D-E15FCFDBCA64}" type="presOf" srcId="{ADB1FF2E-42CD-45E6-8A01-9D3E1A4DF3C6}" destId="{02724AA0-6787-4025-BF2F-A4E533AB679A}" srcOrd="0" destOrd="0" presId="urn:microsoft.com/office/officeart/2005/8/layout/bProcess4"/>
    <dgm:cxn modelId="{A0626697-DD70-4F73-9A86-7B7318D37433}" type="presOf" srcId="{1F9E03F3-51BC-42F4-9F7E-76D4CCB33AA4}" destId="{896DCEDB-15B8-4C14-A06C-01F6DB6B136E}" srcOrd="0" destOrd="0" presId="urn:microsoft.com/office/officeart/2005/8/layout/bProcess4"/>
    <dgm:cxn modelId="{FE6A89A0-990F-49D8-963C-4D6FA2C52C3D}" srcId="{CB795A1A-8830-4853-AC8D-A0AD3FE63B0B}" destId="{7EDB47E2-6579-4422-B64A-0BD38215CDCA}" srcOrd="6" destOrd="0" parTransId="{14391F4F-B14C-451E-B630-28261E64EBC1}" sibTransId="{81C472A7-2FE7-4F7A-B6FB-A911D71CED2D}"/>
    <dgm:cxn modelId="{3AC03CA3-5C3F-4144-9F06-85C089BFD7A8}" srcId="{CB795A1A-8830-4853-AC8D-A0AD3FE63B0B}" destId="{D90F9D32-0695-4B69-AF81-E8557ABDDAB1}" srcOrd="7" destOrd="0" parTransId="{93AF29A6-0F7F-40CE-9842-5A461E97C33B}" sibTransId="{230552B5-436E-4770-B3D8-1DD3367262AB}"/>
    <dgm:cxn modelId="{29D103A8-60C7-4ABF-9FAE-3A6C390EF8FF}" type="presOf" srcId="{CB795A1A-8830-4853-AC8D-A0AD3FE63B0B}" destId="{5A178D2D-7221-47CF-B30F-CA4435145403}" srcOrd="0" destOrd="0" presId="urn:microsoft.com/office/officeart/2005/8/layout/bProcess4"/>
    <dgm:cxn modelId="{8C6F6CBE-1A17-43B6-9607-A8598A8B3E97}" type="presOf" srcId="{7EDB47E2-6579-4422-B64A-0BD38215CDCA}" destId="{D5F6CFF0-8DD4-4EA6-94A6-0D69E49362F2}" srcOrd="0" destOrd="0" presId="urn:microsoft.com/office/officeart/2005/8/layout/bProcess4"/>
    <dgm:cxn modelId="{61964CBF-C548-4FC1-880F-203179BCADA9}" type="presOf" srcId="{A954E042-9D2B-454B-8F95-76B02DA2B0B8}" destId="{39B3E726-60A2-43DE-A898-0B24AA3FF40C}" srcOrd="0" destOrd="0" presId="urn:microsoft.com/office/officeart/2005/8/layout/bProcess4"/>
    <dgm:cxn modelId="{502816C0-1D97-4CC7-8B71-F5D1FE21BD49}" srcId="{CB795A1A-8830-4853-AC8D-A0AD3FE63B0B}" destId="{9364A90C-F074-4EF9-8586-1D61D441A7AA}" srcOrd="10" destOrd="0" parTransId="{924AA776-2D4C-4498-8C9E-948A18426C6E}" sibTransId="{4D66478C-CCD7-41F4-93CE-09DEE372E689}"/>
    <dgm:cxn modelId="{5EC2F7C5-788D-4A42-AB9B-B63AE24608F0}" type="presOf" srcId="{E60D4034-F8A1-4389-A8CA-E44AB65496AB}" destId="{49BEAD84-58B7-4B1D-AED0-9129CEF97714}" srcOrd="0" destOrd="0" presId="urn:microsoft.com/office/officeart/2005/8/layout/bProcess4"/>
    <dgm:cxn modelId="{6A59F2C6-E8D4-4439-91E4-F8CBF0D58B3E}" type="presOf" srcId="{56D9AA76-7C70-4F47-8C0E-3D72F77B41D6}" destId="{23482C19-6A48-4C88-B334-40751DCE1BE1}" srcOrd="0" destOrd="0" presId="urn:microsoft.com/office/officeart/2005/8/layout/bProcess4"/>
    <dgm:cxn modelId="{12AF88CB-83F4-4AA8-B657-9F1551D63C13}" type="presOf" srcId="{AAC79960-C002-47ED-ACF8-8B90DDDF4C46}" destId="{945C5201-F970-448B-A478-C575CB499211}" srcOrd="0" destOrd="0" presId="urn:microsoft.com/office/officeart/2005/8/layout/bProcess4"/>
    <dgm:cxn modelId="{FC4CB0CB-8C8E-414B-9CA5-D8A45DA8E475}" srcId="{CB795A1A-8830-4853-AC8D-A0AD3FE63B0B}" destId="{673D1539-B831-4751-A85B-53FDB714A50F}" srcOrd="4" destOrd="0" parTransId="{9E7D8A6B-D1C2-4E01-AE4D-21C88B5BB9F6}" sibTransId="{820C8B80-404C-49F5-9515-786C87CBC57C}"/>
    <dgm:cxn modelId="{FDF8E0D1-C5AB-43B6-8F32-740A62412479}" type="presOf" srcId="{F947A72E-6CBA-476F-9BF1-929F7EC81794}" destId="{2C167DD0-B99A-42BC-B648-452688B05881}" srcOrd="0" destOrd="0" presId="urn:microsoft.com/office/officeart/2005/8/layout/bProcess4"/>
    <dgm:cxn modelId="{CABF72DB-9D1E-4F8C-8710-A4EFC9BE5F91}" type="presOf" srcId="{FEAD2ADF-DE72-42C9-B22D-2CF3B524DC87}" destId="{8BC75C9A-8CA7-4300-A614-3014B7579C3A}" srcOrd="0" destOrd="0" presId="urn:microsoft.com/office/officeart/2005/8/layout/bProcess4"/>
    <dgm:cxn modelId="{366AD1F4-C493-47D4-B158-DB93B93BE9E8}" type="presOf" srcId="{857FB020-4C5A-452B-86D8-FB832CEA1615}" destId="{0192F66E-AC3B-4394-B2C6-D1F49A9A1132}" srcOrd="0" destOrd="0" presId="urn:microsoft.com/office/officeart/2005/8/layout/bProcess4"/>
    <dgm:cxn modelId="{5A35F1B7-BA55-4D9C-B16C-731D60F4877C}" type="presParOf" srcId="{5A178D2D-7221-47CF-B30F-CA4435145403}" destId="{C862E59D-1F35-474C-AC2D-12BF1B0B1307}" srcOrd="0" destOrd="0" presId="urn:microsoft.com/office/officeart/2005/8/layout/bProcess4"/>
    <dgm:cxn modelId="{2C94F890-505A-45CB-A396-21B64F3FA25A}" type="presParOf" srcId="{C862E59D-1F35-474C-AC2D-12BF1B0B1307}" destId="{FBCEA58D-BF3C-47F6-BDC4-020ACA4F945B}" srcOrd="0" destOrd="0" presId="urn:microsoft.com/office/officeart/2005/8/layout/bProcess4"/>
    <dgm:cxn modelId="{CB1D4C66-CA05-46A6-9F33-17F82BB6D2DB}" type="presParOf" srcId="{C862E59D-1F35-474C-AC2D-12BF1B0B1307}" destId="{6B37BE99-3990-48C3-9B48-E4A28877FD2E}" srcOrd="1" destOrd="0" presId="urn:microsoft.com/office/officeart/2005/8/layout/bProcess4"/>
    <dgm:cxn modelId="{C1B0DA70-B327-489A-A089-A626EF1CF6ED}" type="presParOf" srcId="{5A178D2D-7221-47CF-B30F-CA4435145403}" destId="{49BEAD84-58B7-4B1D-AED0-9129CEF97714}" srcOrd="1" destOrd="0" presId="urn:microsoft.com/office/officeart/2005/8/layout/bProcess4"/>
    <dgm:cxn modelId="{EE6E5BB4-3F8C-47AC-84A3-3317B967F61D}" type="presParOf" srcId="{5A178D2D-7221-47CF-B30F-CA4435145403}" destId="{00EA652C-BAA1-440D-877E-B0A527BB6AB8}" srcOrd="2" destOrd="0" presId="urn:microsoft.com/office/officeart/2005/8/layout/bProcess4"/>
    <dgm:cxn modelId="{75E60E52-CF43-4314-8A3B-B1DC776D7397}" type="presParOf" srcId="{00EA652C-BAA1-440D-877E-B0A527BB6AB8}" destId="{8447E7A1-4E3B-449D-973E-28E2712FC503}" srcOrd="0" destOrd="0" presId="urn:microsoft.com/office/officeart/2005/8/layout/bProcess4"/>
    <dgm:cxn modelId="{CE28586E-37C1-472E-9933-19F9BD0A36D1}" type="presParOf" srcId="{00EA652C-BAA1-440D-877E-B0A527BB6AB8}" destId="{C29CD671-0AE4-41F9-925B-B18ADBA41052}" srcOrd="1" destOrd="0" presId="urn:microsoft.com/office/officeart/2005/8/layout/bProcess4"/>
    <dgm:cxn modelId="{5C7419CB-21AE-49BD-AA18-9297C069620C}" type="presParOf" srcId="{5A178D2D-7221-47CF-B30F-CA4435145403}" destId="{0192F66E-AC3B-4394-B2C6-D1F49A9A1132}" srcOrd="3" destOrd="0" presId="urn:microsoft.com/office/officeart/2005/8/layout/bProcess4"/>
    <dgm:cxn modelId="{05E9E425-4AAE-4F79-A320-EA989233DD08}" type="presParOf" srcId="{5A178D2D-7221-47CF-B30F-CA4435145403}" destId="{BDE47AC2-8B0D-4A93-B3BA-D9F4DA9713F0}" srcOrd="4" destOrd="0" presId="urn:microsoft.com/office/officeart/2005/8/layout/bProcess4"/>
    <dgm:cxn modelId="{D804A81A-8245-4A53-B6B7-B2DDADA1088D}" type="presParOf" srcId="{BDE47AC2-8B0D-4A93-B3BA-D9F4DA9713F0}" destId="{E1850CC3-28AF-4253-94C8-625BAFDD5E72}" srcOrd="0" destOrd="0" presId="urn:microsoft.com/office/officeart/2005/8/layout/bProcess4"/>
    <dgm:cxn modelId="{5F44108B-2673-41CC-9988-FA467D9D13F7}" type="presParOf" srcId="{BDE47AC2-8B0D-4A93-B3BA-D9F4DA9713F0}" destId="{23482C19-6A48-4C88-B334-40751DCE1BE1}" srcOrd="1" destOrd="0" presId="urn:microsoft.com/office/officeart/2005/8/layout/bProcess4"/>
    <dgm:cxn modelId="{DBA01FDF-0033-4536-9CDE-E4EC879361C4}" type="presParOf" srcId="{5A178D2D-7221-47CF-B30F-CA4435145403}" destId="{896DCEDB-15B8-4C14-A06C-01F6DB6B136E}" srcOrd="5" destOrd="0" presId="urn:microsoft.com/office/officeart/2005/8/layout/bProcess4"/>
    <dgm:cxn modelId="{8F1DA155-B654-4EFF-A51E-D2DC0EC02A72}" type="presParOf" srcId="{5A178D2D-7221-47CF-B30F-CA4435145403}" destId="{F093110B-40C3-45D0-B285-1F7818E60D98}" srcOrd="6" destOrd="0" presId="urn:microsoft.com/office/officeart/2005/8/layout/bProcess4"/>
    <dgm:cxn modelId="{8120052F-4B3D-42EC-9E08-E9D72FDA4852}" type="presParOf" srcId="{F093110B-40C3-45D0-B285-1F7818E60D98}" destId="{CBD13F98-227A-4D62-83CA-8F0EBADEE754}" srcOrd="0" destOrd="0" presId="urn:microsoft.com/office/officeart/2005/8/layout/bProcess4"/>
    <dgm:cxn modelId="{00E277EC-B281-4197-AA80-DDD2825AE4E5}" type="presParOf" srcId="{F093110B-40C3-45D0-B285-1F7818E60D98}" destId="{AD990CB2-4750-4426-B9A5-0173E813766E}" srcOrd="1" destOrd="0" presId="urn:microsoft.com/office/officeart/2005/8/layout/bProcess4"/>
    <dgm:cxn modelId="{636E3DD0-7982-4742-9DC1-831730CE0E03}" type="presParOf" srcId="{5A178D2D-7221-47CF-B30F-CA4435145403}" destId="{2C167DD0-B99A-42BC-B648-452688B05881}" srcOrd="7" destOrd="0" presId="urn:microsoft.com/office/officeart/2005/8/layout/bProcess4"/>
    <dgm:cxn modelId="{2982EF64-9EA1-4F35-9C43-2AE3F226D9CB}" type="presParOf" srcId="{5A178D2D-7221-47CF-B30F-CA4435145403}" destId="{31D09BFB-D554-4248-A1DC-662A391055B8}" srcOrd="8" destOrd="0" presId="urn:microsoft.com/office/officeart/2005/8/layout/bProcess4"/>
    <dgm:cxn modelId="{45BD51B4-06EE-4EA7-BA20-D35D2B25A2D7}" type="presParOf" srcId="{31D09BFB-D554-4248-A1DC-662A391055B8}" destId="{B383ED19-29E6-4110-8454-8EF53D259EA3}" srcOrd="0" destOrd="0" presId="urn:microsoft.com/office/officeart/2005/8/layout/bProcess4"/>
    <dgm:cxn modelId="{7DFA81CE-3DF6-4D8F-A0A7-8618D9B453A8}" type="presParOf" srcId="{31D09BFB-D554-4248-A1DC-662A391055B8}" destId="{59BDE07C-E4D2-46FA-92A1-744C96C64DE1}" srcOrd="1" destOrd="0" presId="urn:microsoft.com/office/officeart/2005/8/layout/bProcess4"/>
    <dgm:cxn modelId="{A36F8ABA-149A-4FC2-A96C-8511265A64CA}" type="presParOf" srcId="{5A178D2D-7221-47CF-B30F-CA4435145403}" destId="{8EF4500F-36F1-4A65-959D-03A23EBEE4BD}" srcOrd="9" destOrd="0" presId="urn:microsoft.com/office/officeart/2005/8/layout/bProcess4"/>
    <dgm:cxn modelId="{3F52CD79-482F-47AC-8B86-F07D3A265A80}" type="presParOf" srcId="{5A178D2D-7221-47CF-B30F-CA4435145403}" destId="{900E12BA-C6B4-4561-A31D-BF31360A071C}" srcOrd="10" destOrd="0" presId="urn:microsoft.com/office/officeart/2005/8/layout/bProcess4"/>
    <dgm:cxn modelId="{C1C97AEE-536A-4342-AE10-98340A0AC378}" type="presParOf" srcId="{900E12BA-C6B4-4561-A31D-BF31360A071C}" destId="{A86EC0EB-DB3F-407F-A6BB-B3CFA8E2F4C6}" srcOrd="0" destOrd="0" presId="urn:microsoft.com/office/officeart/2005/8/layout/bProcess4"/>
    <dgm:cxn modelId="{2FB24C70-68C3-45AC-A10A-70D154206333}" type="presParOf" srcId="{900E12BA-C6B4-4561-A31D-BF31360A071C}" destId="{39B3E726-60A2-43DE-A898-0B24AA3FF40C}" srcOrd="1" destOrd="0" presId="urn:microsoft.com/office/officeart/2005/8/layout/bProcess4"/>
    <dgm:cxn modelId="{A6ED7845-D8C1-466C-8143-D6C3C78EF4C1}" type="presParOf" srcId="{5A178D2D-7221-47CF-B30F-CA4435145403}" destId="{02724AA0-6787-4025-BF2F-A4E533AB679A}" srcOrd="11" destOrd="0" presId="urn:microsoft.com/office/officeart/2005/8/layout/bProcess4"/>
    <dgm:cxn modelId="{B7412B96-7DD5-4561-ACAF-EC881AFDAECF}" type="presParOf" srcId="{5A178D2D-7221-47CF-B30F-CA4435145403}" destId="{8BC9E97A-1957-44E9-AE8D-D704F7D07FFC}" srcOrd="12" destOrd="0" presId="urn:microsoft.com/office/officeart/2005/8/layout/bProcess4"/>
    <dgm:cxn modelId="{CF8C1345-4A40-42F3-B129-8F05709F7453}" type="presParOf" srcId="{8BC9E97A-1957-44E9-AE8D-D704F7D07FFC}" destId="{57F2B7E1-2CF4-4955-B2A6-B1ABC905EC96}" srcOrd="0" destOrd="0" presId="urn:microsoft.com/office/officeart/2005/8/layout/bProcess4"/>
    <dgm:cxn modelId="{C8CC5EE9-E2E8-4B15-ABB8-1714E25C1422}" type="presParOf" srcId="{8BC9E97A-1957-44E9-AE8D-D704F7D07FFC}" destId="{D5F6CFF0-8DD4-4EA6-94A6-0D69E49362F2}" srcOrd="1" destOrd="0" presId="urn:microsoft.com/office/officeart/2005/8/layout/bProcess4"/>
    <dgm:cxn modelId="{E18AF671-75F3-4176-B4D5-D1847B179D60}" type="presParOf" srcId="{5A178D2D-7221-47CF-B30F-CA4435145403}" destId="{528CC847-917D-4E29-9B8D-E3796DD5BBE8}" srcOrd="13" destOrd="0" presId="urn:microsoft.com/office/officeart/2005/8/layout/bProcess4"/>
    <dgm:cxn modelId="{7DBC5D29-4E51-43F8-B0E0-580D8876CA41}" type="presParOf" srcId="{5A178D2D-7221-47CF-B30F-CA4435145403}" destId="{C219C62A-A94A-474F-9EF0-3F1E9179F5C8}" srcOrd="14" destOrd="0" presId="urn:microsoft.com/office/officeart/2005/8/layout/bProcess4"/>
    <dgm:cxn modelId="{516A7673-6DE1-4AF8-8782-CCEED8639B94}" type="presParOf" srcId="{C219C62A-A94A-474F-9EF0-3F1E9179F5C8}" destId="{9C62781E-8A5C-4FB3-8782-271356A1FD98}" srcOrd="0" destOrd="0" presId="urn:microsoft.com/office/officeart/2005/8/layout/bProcess4"/>
    <dgm:cxn modelId="{28A8CB07-D0FB-4751-BFF1-A177B87450B6}" type="presParOf" srcId="{C219C62A-A94A-474F-9EF0-3F1E9179F5C8}" destId="{99375319-2731-4076-8D3B-913065EE444A}" srcOrd="1" destOrd="0" presId="urn:microsoft.com/office/officeart/2005/8/layout/bProcess4"/>
    <dgm:cxn modelId="{1C727DE1-EB4C-46FB-86E8-E3255EDAC187}" type="presParOf" srcId="{5A178D2D-7221-47CF-B30F-CA4435145403}" destId="{654D998A-FA30-469D-B241-A8182138672B}" srcOrd="15" destOrd="0" presId="urn:microsoft.com/office/officeart/2005/8/layout/bProcess4"/>
    <dgm:cxn modelId="{037D81BC-6713-48B1-A48D-63967C0C37A3}" type="presParOf" srcId="{5A178D2D-7221-47CF-B30F-CA4435145403}" destId="{8431D717-CFC4-4741-B922-EEE748F641A6}" srcOrd="16" destOrd="0" presId="urn:microsoft.com/office/officeart/2005/8/layout/bProcess4"/>
    <dgm:cxn modelId="{453EE313-94FF-4A50-8B70-8529DE37D7BA}" type="presParOf" srcId="{8431D717-CFC4-4741-B922-EEE748F641A6}" destId="{97003285-2B51-49DE-8ED8-BD34144AA05F}" srcOrd="0" destOrd="0" presId="urn:microsoft.com/office/officeart/2005/8/layout/bProcess4"/>
    <dgm:cxn modelId="{8D40F304-6F40-4515-B328-224A06003862}" type="presParOf" srcId="{8431D717-CFC4-4741-B922-EEE748F641A6}" destId="{8BC75C9A-8CA7-4300-A614-3014B7579C3A}" srcOrd="1" destOrd="0" presId="urn:microsoft.com/office/officeart/2005/8/layout/bProcess4"/>
    <dgm:cxn modelId="{B451669C-7B35-4E30-BFDC-7AE7816D12F4}" type="presParOf" srcId="{5A178D2D-7221-47CF-B30F-CA4435145403}" destId="{5D3BF82A-8A29-4273-9DA5-29E709FE50F6}" srcOrd="17" destOrd="0" presId="urn:microsoft.com/office/officeart/2005/8/layout/bProcess4"/>
    <dgm:cxn modelId="{627E6835-13FE-473B-851A-E82FDB29826B}" type="presParOf" srcId="{5A178D2D-7221-47CF-B30F-CA4435145403}" destId="{50A0AA45-BBBF-4693-AE55-B2565CFA154E}" srcOrd="18" destOrd="0" presId="urn:microsoft.com/office/officeart/2005/8/layout/bProcess4"/>
    <dgm:cxn modelId="{1B8582D2-3360-4329-BEF4-3389C19E07F0}" type="presParOf" srcId="{50A0AA45-BBBF-4693-AE55-B2565CFA154E}" destId="{997C00C3-B868-476E-A54F-F4233E006857}" srcOrd="0" destOrd="0" presId="urn:microsoft.com/office/officeart/2005/8/layout/bProcess4"/>
    <dgm:cxn modelId="{870AE144-9FA3-411A-9A7B-037C3540A80F}" type="presParOf" srcId="{50A0AA45-BBBF-4693-AE55-B2565CFA154E}" destId="{33C51149-C048-4C3F-BC60-F78794AF0319}" srcOrd="1" destOrd="0" presId="urn:microsoft.com/office/officeart/2005/8/layout/bProcess4"/>
    <dgm:cxn modelId="{64D129A5-BB1F-4083-AB4E-B813B89A645A}" type="presParOf" srcId="{5A178D2D-7221-47CF-B30F-CA4435145403}" destId="{945C5201-F970-448B-A478-C575CB499211}" srcOrd="19" destOrd="0" presId="urn:microsoft.com/office/officeart/2005/8/layout/bProcess4"/>
    <dgm:cxn modelId="{3F7BD32A-418A-471B-A858-CADB37FCC278}" type="presParOf" srcId="{5A178D2D-7221-47CF-B30F-CA4435145403}" destId="{275411F0-E517-4A8D-8260-18406271F556}" srcOrd="20" destOrd="0" presId="urn:microsoft.com/office/officeart/2005/8/layout/bProcess4"/>
    <dgm:cxn modelId="{726C2D0E-90DF-485D-8EB2-CC586859A40F}" type="presParOf" srcId="{275411F0-E517-4A8D-8260-18406271F556}" destId="{6BB95992-4337-484B-8733-3B8FD02A9929}" srcOrd="0" destOrd="0" presId="urn:microsoft.com/office/officeart/2005/8/layout/bProcess4"/>
    <dgm:cxn modelId="{6C377196-6126-4356-8385-12D1BB2A5812}" type="presParOf" srcId="{275411F0-E517-4A8D-8260-18406271F556}" destId="{6BAEA11F-7C57-480B-B79B-8FEC9842D589}" srcOrd="1" destOrd="0" presId="urn:microsoft.com/office/officeart/2005/8/layout/bProcess4"/>
    <dgm:cxn modelId="{E9B728B6-B470-4C73-B5D6-67DB1424F7CB}" type="presParOf" srcId="{5A178D2D-7221-47CF-B30F-CA4435145403}" destId="{C281BA9D-9744-48B2-B741-B1E104B36A93}" srcOrd="21" destOrd="0" presId="urn:microsoft.com/office/officeart/2005/8/layout/bProcess4"/>
    <dgm:cxn modelId="{11797ECE-B664-46D1-9D49-3301932149E1}" type="presParOf" srcId="{5A178D2D-7221-47CF-B30F-CA4435145403}" destId="{530FAD30-13FB-40C0-A66A-1931A3ADD4F6}" srcOrd="22" destOrd="0" presId="urn:microsoft.com/office/officeart/2005/8/layout/bProcess4"/>
    <dgm:cxn modelId="{525D3A18-2924-4598-A259-264B6E7EB308}" type="presParOf" srcId="{530FAD30-13FB-40C0-A66A-1931A3ADD4F6}" destId="{3517C41C-D46B-41D1-9BFB-A15906355A6F}" srcOrd="0" destOrd="0" presId="urn:microsoft.com/office/officeart/2005/8/layout/bProcess4"/>
    <dgm:cxn modelId="{DDD0E1AE-FB86-4E94-A709-D1F48F70192A}" type="presParOf" srcId="{530FAD30-13FB-40C0-A66A-1931A3ADD4F6}" destId="{AD2306C5-4048-449B-8837-E981A133F9A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0A338-4567-4A46-B832-3A5CED89730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A36AB39-E899-4C1A-BC85-1EADB48B4756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18783E2C-AB48-4D33-867A-130D7692E101}" type="parTrans" cxnId="{D2E7093B-D848-49C1-8750-B9CCF01709B3}">
      <dgm:prSet/>
      <dgm:spPr/>
      <dgm:t>
        <a:bodyPr/>
        <a:lstStyle/>
        <a:p>
          <a:endParaRPr lang="es-ES"/>
        </a:p>
      </dgm:t>
    </dgm:pt>
    <dgm:pt modelId="{401E8945-0232-470B-BD5C-65D15EF3DA39}" type="sibTrans" cxnId="{D2E7093B-D848-49C1-8750-B9CCF01709B3}">
      <dgm:prSet/>
      <dgm:spPr/>
      <dgm:t>
        <a:bodyPr/>
        <a:lstStyle/>
        <a:p>
          <a:endParaRPr lang="es-ES"/>
        </a:p>
      </dgm:t>
    </dgm:pt>
    <dgm:pt modelId="{0E1EE82E-2781-4D79-90F4-5777FC1E20CF}" type="pres">
      <dgm:prSet presAssocID="{DB00A338-4567-4A46-B832-3A5CED897302}" presName="diagram" presStyleCnt="0">
        <dgm:presLayoutVars>
          <dgm:dir/>
          <dgm:resizeHandles val="exact"/>
        </dgm:presLayoutVars>
      </dgm:prSet>
      <dgm:spPr/>
    </dgm:pt>
    <dgm:pt modelId="{CEEB7C6A-B1C7-4122-B2DE-C69BBE4EC668}" type="pres">
      <dgm:prSet presAssocID="{DA36AB39-E899-4C1A-BC85-1EADB48B4756}" presName="node" presStyleLbl="node1" presStyleIdx="0" presStyleCnt="1">
        <dgm:presLayoutVars>
          <dgm:bulletEnabled val="1"/>
        </dgm:presLayoutVars>
      </dgm:prSet>
      <dgm:spPr/>
    </dgm:pt>
  </dgm:ptLst>
  <dgm:cxnLst>
    <dgm:cxn modelId="{F3267D23-1976-4847-A038-5F00F4054053}" type="presOf" srcId="{DA36AB39-E899-4C1A-BC85-1EADB48B4756}" destId="{CEEB7C6A-B1C7-4122-B2DE-C69BBE4EC668}" srcOrd="0" destOrd="0" presId="urn:microsoft.com/office/officeart/2005/8/layout/process5"/>
    <dgm:cxn modelId="{D2E7093B-D848-49C1-8750-B9CCF01709B3}" srcId="{DB00A338-4567-4A46-B832-3A5CED897302}" destId="{DA36AB39-E899-4C1A-BC85-1EADB48B4756}" srcOrd="0" destOrd="0" parTransId="{18783E2C-AB48-4D33-867A-130D7692E101}" sibTransId="{401E8945-0232-470B-BD5C-65D15EF3DA39}"/>
    <dgm:cxn modelId="{29D2075D-D900-4710-A1E4-F2FD11DF8DC7}" type="presOf" srcId="{DB00A338-4567-4A46-B832-3A5CED897302}" destId="{0E1EE82E-2781-4D79-90F4-5777FC1E20CF}" srcOrd="0" destOrd="0" presId="urn:microsoft.com/office/officeart/2005/8/layout/process5"/>
    <dgm:cxn modelId="{10738BC1-A807-43FB-A2B2-60F5EE9CCCFB}" type="presParOf" srcId="{0E1EE82E-2781-4D79-90F4-5777FC1E20CF}" destId="{CEEB7C6A-B1C7-4122-B2DE-C69BBE4EC668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79039-BCF1-4561-9ACC-0E0EC44D8BC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F878B00-4C77-4B5F-9722-30D0F538CF19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52E3B632-8DCA-4C1F-8729-585DAD427A30}" type="parTrans" cxnId="{A174FD33-F71E-41AE-AF23-209DDBF150C3}">
      <dgm:prSet/>
      <dgm:spPr/>
      <dgm:t>
        <a:bodyPr/>
        <a:lstStyle/>
        <a:p>
          <a:endParaRPr lang="es-ES"/>
        </a:p>
      </dgm:t>
    </dgm:pt>
    <dgm:pt modelId="{3A9C79AC-2858-4B6B-806B-606EA74F46C2}" type="sibTrans" cxnId="{A174FD33-F71E-41AE-AF23-209DDBF150C3}">
      <dgm:prSet/>
      <dgm:spPr/>
      <dgm:t>
        <a:bodyPr/>
        <a:lstStyle/>
        <a:p>
          <a:endParaRPr lang="es-ES"/>
        </a:p>
      </dgm:t>
    </dgm:pt>
    <dgm:pt modelId="{4531DB5C-30BD-432F-B6A5-EADA3EB0526C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0B23B54D-BD13-4C02-91A6-7D684B1A97F0}" type="parTrans" cxnId="{E935F402-B873-48C9-A77D-F50580A91548}">
      <dgm:prSet/>
      <dgm:spPr/>
      <dgm:t>
        <a:bodyPr/>
        <a:lstStyle/>
        <a:p>
          <a:endParaRPr lang="es-ES"/>
        </a:p>
      </dgm:t>
    </dgm:pt>
    <dgm:pt modelId="{3BC2CD5C-F905-4BCB-BE77-4B4BA8D3E1F0}" type="sibTrans" cxnId="{E935F402-B873-48C9-A77D-F50580A91548}">
      <dgm:prSet/>
      <dgm:spPr/>
      <dgm:t>
        <a:bodyPr/>
        <a:lstStyle/>
        <a:p>
          <a:endParaRPr lang="es-ES"/>
        </a:p>
      </dgm:t>
    </dgm:pt>
    <dgm:pt modelId="{CB096A3F-0C8F-42D7-9703-D4C647106009}" type="pres">
      <dgm:prSet presAssocID="{DAB79039-BCF1-4561-9ACC-0E0EC44D8BCC}" presName="diagram" presStyleCnt="0">
        <dgm:presLayoutVars>
          <dgm:dir/>
          <dgm:resizeHandles val="exact"/>
        </dgm:presLayoutVars>
      </dgm:prSet>
      <dgm:spPr/>
    </dgm:pt>
    <dgm:pt modelId="{FA2C296F-429E-4B2E-841A-2676ABA10E35}" type="pres">
      <dgm:prSet presAssocID="{BF878B00-4C77-4B5F-9722-30D0F538CF19}" presName="node" presStyleLbl="node1" presStyleIdx="0" presStyleCnt="2">
        <dgm:presLayoutVars>
          <dgm:bulletEnabled val="1"/>
        </dgm:presLayoutVars>
      </dgm:prSet>
      <dgm:spPr/>
    </dgm:pt>
    <dgm:pt modelId="{3AA7F13B-5C66-4A06-BF0F-ED8DAF70BC7D}" type="pres">
      <dgm:prSet presAssocID="{3A9C79AC-2858-4B6B-806B-606EA74F46C2}" presName="sibTrans" presStyleLbl="sibTrans2D1" presStyleIdx="0" presStyleCnt="1"/>
      <dgm:spPr/>
    </dgm:pt>
    <dgm:pt modelId="{C458C18E-C413-427C-BCE5-D71446C07321}" type="pres">
      <dgm:prSet presAssocID="{3A9C79AC-2858-4B6B-806B-606EA74F46C2}" presName="connectorText" presStyleLbl="sibTrans2D1" presStyleIdx="0" presStyleCnt="1"/>
      <dgm:spPr/>
    </dgm:pt>
    <dgm:pt modelId="{A51A2D56-B6C4-4065-951F-2D2B29FEF559}" type="pres">
      <dgm:prSet presAssocID="{4531DB5C-30BD-432F-B6A5-EADA3EB0526C}" presName="node" presStyleLbl="node1" presStyleIdx="1" presStyleCnt="2">
        <dgm:presLayoutVars>
          <dgm:bulletEnabled val="1"/>
        </dgm:presLayoutVars>
      </dgm:prSet>
      <dgm:spPr/>
    </dgm:pt>
  </dgm:ptLst>
  <dgm:cxnLst>
    <dgm:cxn modelId="{E935F402-B873-48C9-A77D-F50580A91548}" srcId="{DAB79039-BCF1-4561-9ACC-0E0EC44D8BCC}" destId="{4531DB5C-30BD-432F-B6A5-EADA3EB0526C}" srcOrd="1" destOrd="0" parTransId="{0B23B54D-BD13-4C02-91A6-7D684B1A97F0}" sibTransId="{3BC2CD5C-F905-4BCB-BE77-4B4BA8D3E1F0}"/>
    <dgm:cxn modelId="{4E1C7B0B-CA1A-45BD-BDAC-2DDBF2C695C8}" type="presOf" srcId="{4531DB5C-30BD-432F-B6A5-EADA3EB0526C}" destId="{A51A2D56-B6C4-4065-951F-2D2B29FEF559}" srcOrd="0" destOrd="0" presId="urn:microsoft.com/office/officeart/2005/8/layout/process5"/>
    <dgm:cxn modelId="{A174FD33-F71E-41AE-AF23-209DDBF150C3}" srcId="{DAB79039-BCF1-4561-9ACC-0E0EC44D8BCC}" destId="{BF878B00-4C77-4B5F-9722-30D0F538CF19}" srcOrd="0" destOrd="0" parTransId="{52E3B632-8DCA-4C1F-8729-585DAD427A30}" sibTransId="{3A9C79AC-2858-4B6B-806B-606EA74F46C2}"/>
    <dgm:cxn modelId="{1D7E1D46-B5B4-44ED-A0D7-A5FC5054F7B3}" type="presOf" srcId="{3A9C79AC-2858-4B6B-806B-606EA74F46C2}" destId="{C458C18E-C413-427C-BCE5-D71446C07321}" srcOrd="1" destOrd="0" presId="urn:microsoft.com/office/officeart/2005/8/layout/process5"/>
    <dgm:cxn modelId="{704DD649-1395-45BD-BA95-59728450514E}" type="presOf" srcId="{3A9C79AC-2858-4B6B-806B-606EA74F46C2}" destId="{3AA7F13B-5C66-4A06-BF0F-ED8DAF70BC7D}" srcOrd="0" destOrd="0" presId="urn:microsoft.com/office/officeart/2005/8/layout/process5"/>
    <dgm:cxn modelId="{5F95A48A-8439-4A16-9FCD-F8A098279DE6}" type="presOf" srcId="{BF878B00-4C77-4B5F-9722-30D0F538CF19}" destId="{FA2C296F-429E-4B2E-841A-2676ABA10E35}" srcOrd="0" destOrd="0" presId="urn:microsoft.com/office/officeart/2005/8/layout/process5"/>
    <dgm:cxn modelId="{2A8350FC-82FB-4FE6-A2C5-2B898E715F2B}" type="presOf" srcId="{DAB79039-BCF1-4561-9ACC-0E0EC44D8BCC}" destId="{CB096A3F-0C8F-42D7-9703-D4C647106009}" srcOrd="0" destOrd="0" presId="urn:microsoft.com/office/officeart/2005/8/layout/process5"/>
    <dgm:cxn modelId="{B620C38E-812C-45B3-914D-6A3BD45815C9}" type="presParOf" srcId="{CB096A3F-0C8F-42D7-9703-D4C647106009}" destId="{FA2C296F-429E-4B2E-841A-2676ABA10E35}" srcOrd="0" destOrd="0" presId="urn:microsoft.com/office/officeart/2005/8/layout/process5"/>
    <dgm:cxn modelId="{94C987D8-5E97-49DC-9197-016702E4765A}" type="presParOf" srcId="{CB096A3F-0C8F-42D7-9703-D4C647106009}" destId="{3AA7F13B-5C66-4A06-BF0F-ED8DAF70BC7D}" srcOrd="1" destOrd="0" presId="urn:microsoft.com/office/officeart/2005/8/layout/process5"/>
    <dgm:cxn modelId="{F892791C-4581-4B68-A8BB-FE406F2C6456}" type="presParOf" srcId="{3AA7F13B-5C66-4A06-BF0F-ED8DAF70BC7D}" destId="{C458C18E-C413-427C-BCE5-D71446C07321}" srcOrd="0" destOrd="0" presId="urn:microsoft.com/office/officeart/2005/8/layout/process5"/>
    <dgm:cxn modelId="{13210A5A-2002-4751-9B42-75C9F658F8FE}" type="presParOf" srcId="{CB096A3F-0C8F-42D7-9703-D4C647106009}" destId="{A51A2D56-B6C4-4065-951F-2D2B29FEF559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797820-DC56-4534-BB04-9A8BD6CCFDEF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B61F4A4-5365-406B-BB43-619F36A76A30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DB970140-2F55-4D25-BA54-47806A24D442}" type="parTrans" cxnId="{2284870E-AF47-4767-9BCD-D8178B928BE8}">
      <dgm:prSet/>
      <dgm:spPr/>
      <dgm:t>
        <a:bodyPr/>
        <a:lstStyle/>
        <a:p>
          <a:endParaRPr lang="es-ES"/>
        </a:p>
      </dgm:t>
    </dgm:pt>
    <dgm:pt modelId="{BB0CE1B7-BE12-4F73-A485-E52E0ED47793}" type="sibTrans" cxnId="{2284870E-AF47-4767-9BCD-D8178B928BE8}">
      <dgm:prSet/>
      <dgm:spPr/>
      <dgm:t>
        <a:bodyPr/>
        <a:lstStyle/>
        <a:p>
          <a:endParaRPr lang="es-ES"/>
        </a:p>
      </dgm:t>
    </dgm:pt>
    <dgm:pt modelId="{D028F91A-1B54-438B-941D-716F94B39947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7F2105D3-93D0-42A9-BECF-F3EBCEF90021}" type="parTrans" cxnId="{37BFACD1-F79A-4A65-B3A0-55353ADFCA5B}">
      <dgm:prSet/>
      <dgm:spPr/>
      <dgm:t>
        <a:bodyPr/>
        <a:lstStyle/>
        <a:p>
          <a:endParaRPr lang="es-ES"/>
        </a:p>
      </dgm:t>
    </dgm:pt>
    <dgm:pt modelId="{624926FD-955D-4169-B304-19E70463133D}" type="sibTrans" cxnId="{37BFACD1-F79A-4A65-B3A0-55353ADFCA5B}">
      <dgm:prSet/>
      <dgm:spPr/>
      <dgm:t>
        <a:bodyPr/>
        <a:lstStyle/>
        <a:p>
          <a:endParaRPr lang="es-ES"/>
        </a:p>
      </dgm:t>
    </dgm:pt>
    <dgm:pt modelId="{B597F5D2-9A93-4600-9391-D3C0D74D41ED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</a:p>
      </dgm:t>
    </dgm:pt>
    <dgm:pt modelId="{C9464544-4B91-4095-8D6B-5A5762FB6882}" type="parTrans" cxnId="{87C0A95A-63AB-44E4-B8AB-D0823E856579}">
      <dgm:prSet/>
      <dgm:spPr/>
    </dgm:pt>
    <dgm:pt modelId="{7395C070-3A42-4BE8-AA6D-B77B4B889379}" type="sibTrans" cxnId="{87C0A95A-63AB-44E4-B8AB-D0823E856579}">
      <dgm:prSet/>
      <dgm:spPr/>
      <dgm:t>
        <a:bodyPr/>
        <a:lstStyle/>
        <a:p>
          <a:endParaRPr lang="en-US"/>
        </a:p>
      </dgm:t>
    </dgm:pt>
    <dgm:pt modelId="{1FB57E2C-B4C1-42C4-AB30-11D999DEC51E}" type="pres">
      <dgm:prSet presAssocID="{AA797820-DC56-4534-BB04-9A8BD6CCFDEF}" presName="linearFlow" presStyleCnt="0">
        <dgm:presLayoutVars>
          <dgm:resizeHandles val="exact"/>
        </dgm:presLayoutVars>
      </dgm:prSet>
      <dgm:spPr/>
    </dgm:pt>
    <dgm:pt modelId="{70124F57-418D-4C0A-A344-42A97BF344E6}" type="pres">
      <dgm:prSet presAssocID="{7B61F4A4-5365-406B-BB43-619F36A76A30}" presName="node" presStyleLbl="node1" presStyleIdx="0" presStyleCnt="3">
        <dgm:presLayoutVars>
          <dgm:bulletEnabled val="1"/>
        </dgm:presLayoutVars>
      </dgm:prSet>
      <dgm:spPr/>
    </dgm:pt>
    <dgm:pt modelId="{98A2BCF4-8728-464A-B23A-270350C13A59}" type="pres">
      <dgm:prSet presAssocID="{BB0CE1B7-BE12-4F73-A485-E52E0ED47793}" presName="sibTrans" presStyleLbl="sibTrans2D1" presStyleIdx="0" presStyleCnt="2"/>
      <dgm:spPr/>
    </dgm:pt>
    <dgm:pt modelId="{AD4B4358-EC8C-46AE-80ED-2E6395A66AB1}" type="pres">
      <dgm:prSet presAssocID="{BB0CE1B7-BE12-4F73-A485-E52E0ED47793}" presName="connectorText" presStyleLbl="sibTrans2D1" presStyleIdx="0" presStyleCnt="2"/>
      <dgm:spPr/>
    </dgm:pt>
    <dgm:pt modelId="{4B9CABB8-B7A6-4F25-B78C-E148C76B5FAF}" type="pres">
      <dgm:prSet presAssocID="{D028F91A-1B54-438B-941D-716F94B39947}" presName="node" presStyleLbl="node1" presStyleIdx="1" presStyleCnt="3">
        <dgm:presLayoutVars>
          <dgm:bulletEnabled val="1"/>
        </dgm:presLayoutVars>
      </dgm:prSet>
      <dgm:spPr/>
    </dgm:pt>
    <dgm:pt modelId="{C540D8E6-2DA9-42A5-84C8-B5D0A60FADFE}" type="pres">
      <dgm:prSet presAssocID="{624926FD-955D-4169-B304-19E70463133D}" presName="sibTrans" presStyleLbl="sibTrans2D1" presStyleIdx="1" presStyleCnt="2"/>
      <dgm:spPr/>
    </dgm:pt>
    <dgm:pt modelId="{5DEB55B6-9E12-4D13-89F7-03593DD7A1DC}" type="pres">
      <dgm:prSet presAssocID="{624926FD-955D-4169-B304-19E70463133D}" presName="connectorText" presStyleLbl="sibTrans2D1" presStyleIdx="1" presStyleCnt="2"/>
      <dgm:spPr/>
    </dgm:pt>
    <dgm:pt modelId="{CE789ED7-C3C3-429C-AF92-3C2FAA9ADCD9}" type="pres">
      <dgm:prSet presAssocID="{B597F5D2-9A93-4600-9391-D3C0D74D41ED}" presName="node" presStyleLbl="node1" presStyleIdx="2" presStyleCnt="3">
        <dgm:presLayoutVars>
          <dgm:bulletEnabled val="1"/>
        </dgm:presLayoutVars>
      </dgm:prSet>
      <dgm:spPr/>
    </dgm:pt>
  </dgm:ptLst>
  <dgm:cxnLst>
    <dgm:cxn modelId="{2284870E-AF47-4767-9BCD-D8178B928BE8}" srcId="{AA797820-DC56-4534-BB04-9A8BD6CCFDEF}" destId="{7B61F4A4-5365-406B-BB43-619F36A76A30}" srcOrd="0" destOrd="0" parTransId="{DB970140-2F55-4D25-BA54-47806A24D442}" sibTransId="{BB0CE1B7-BE12-4F73-A485-E52E0ED47793}"/>
    <dgm:cxn modelId="{E4F11F27-B5C1-4CEF-AEAF-E8A891E83062}" type="presOf" srcId="{D028F91A-1B54-438B-941D-716F94B39947}" destId="{4B9CABB8-B7A6-4F25-B78C-E148C76B5FAF}" srcOrd="0" destOrd="0" presId="urn:microsoft.com/office/officeart/2005/8/layout/process2"/>
    <dgm:cxn modelId="{38D1E762-A769-4EA2-A888-053CF64E8691}" type="presOf" srcId="{BB0CE1B7-BE12-4F73-A485-E52E0ED47793}" destId="{98A2BCF4-8728-464A-B23A-270350C13A59}" srcOrd="0" destOrd="0" presId="urn:microsoft.com/office/officeart/2005/8/layout/process2"/>
    <dgm:cxn modelId="{B1AE186C-CB60-453B-B576-E895052F290D}" type="presOf" srcId="{624926FD-955D-4169-B304-19E70463133D}" destId="{5DEB55B6-9E12-4D13-89F7-03593DD7A1DC}" srcOrd="1" destOrd="0" presId="urn:microsoft.com/office/officeart/2005/8/layout/process2"/>
    <dgm:cxn modelId="{5222AE72-4A9F-40CF-B3E4-B586E680A588}" type="presOf" srcId="{B597F5D2-9A93-4600-9391-D3C0D74D41ED}" destId="{CE789ED7-C3C3-429C-AF92-3C2FAA9ADCD9}" srcOrd="0" destOrd="0" presId="urn:microsoft.com/office/officeart/2005/8/layout/process2"/>
    <dgm:cxn modelId="{5DF9BF75-3FC5-443C-A239-E5005F9A2E0A}" type="presOf" srcId="{BB0CE1B7-BE12-4F73-A485-E52E0ED47793}" destId="{AD4B4358-EC8C-46AE-80ED-2E6395A66AB1}" srcOrd="1" destOrd="0" presId="urn:microsoft.com/office/officeart/2005/8/layout/process2"/>
    <dgm:cxn modelId="{1C034458-0647-40DC-A9B8-6CD2D57A1149}" type="presOf" srcId="{AA797820-DC56-4534-BB04-9A8BD6CCFDEF}" destId="{1FB57E2C-B4C1-42C4-AB30-11D999DEC51E}" srcOrd="0" destOrd="0" presId="urn:microsoft.com/office/officeart/2005/8/layout/process2"/>
    <dgm:cxn modelId="{87C0A95A-63AB-44E4-B8AB-D0823E856579}" srcId="{AA797820-DC56-4534-BB04-9A8BD6CCFDEF}" destId="{B597F5D2-9A93-4600-9391-D3C0D74D41ED}" srcOrd="2" destOrd="0" parTransId="{C9464544-4B91-4095-8D6B-5A5762FB6882}" sibTransId="{7395C070-3A42-4BE8-AA6D-B77B4B889379}"/>
    <dgm:cxn modelId="{E39DF7C2-A875-4096-B3BA-6B590F2A41F0}" type="presOf" srcId="{624926FD-955D-4169-B304-19E70463133D}" destId="{C540D8E6-2DA9-42A5-84C8-B5D0A60FADFE}" srcOrd="0" destOrd="0" presId="urn:microsoft.com/office/officeart/2005/8/layout/process2"/>
    <dgm:cxn modelId="{37BFACD1-F79A-4A65-B3A0-55353ADFCA5B}" srcId="{AA797820-DC56-4534-BB04-9A8BD6CCFDEF}" destId="{D028F91A-1B54-438B-941D-716F94B39947}" srcOrd="1" destOrd="0" parTransId="{7F2105D3-93D0-42A9-BECF-F3EBCEF90021}" sibTransId="{624926FD-955D-4169-B304-19E70463133D}"/>
    <dgm:cxn modelId="{B8BB49F4-1707-4356-A287-412C3E4999D3}" type="presOf" srcId="{7B61F4A4-5365-406B-BB43-619F36A76A30}" destId="{70124F57-418D-4C0A-A344-42A97BF344E6}" srcOrd="0" destOrd="0" presId="urn:microsoft.com/office/officeart/2005/8/layout/process2"/>
    <dgm:cxn modelId="{9C1932B7-7C43-426C-BA5E-90BAA6027BD8}" type="presParOf" srcId="{1FB57E2C-B4C1-42C4-AB30-11D999DEC51E}" destId="{70124F57-418D-4C0A-A344-42A97BF344E6}" srcOrd="0" destOrd="0" presId="urn:microsoft.com/office/officeart/2005/8/layout/process2"/>
    <dgm:cxn modelId="{13EA66EF-5FD2-457F-8AB7-955F5B29CFFB}" type="presParOf" srcId="{1FB57E2C-B4C1-42C4-AB30-11D999DEC51E}" destId="{98A2BCF4-8728-464A-B23A-270350C13A59}" srcOrd="1" destOrd="0" presId="urn:microsoft.com/office/officeart/2005/8/layout/process2"/>
    <dgm:cxn modelId="{323AFEA6-8C6E-475B-966D-15B6CE029E12}" type="presParOf" srcId="{98A2BCF4-8728-464A-B23A-270350C13A59}" destId="{AD4B4358-EC8C-46AE-80ED-2E6395A66AB1}" srcOrd="0" destOrd="0" presId="urn:microsoft.com/office/officeart/2005/8/layout/process2"/>
    <dgm:cxn modelId="{8584245E-74B5-43E1-8528-AA6881FE39FE}" type="presParOf" srcId="{1FB57E2C-B4C1-42C4-AB30-11D999DEC51E}" destId="{4B9CABB8-B7A6-4F25-B78C-E148C76B5FAF}" srcOrd="2" destOrd="0" presId="urn:microsoft.com/office/officeart/2005/8/layout/process2"/>
    <dgm:cxn modelId="{D975ACC9-CD82-4F48-834A-28FA90330F35}" type="presParOf" srcId="{1FB57E2C-B4C1-42C4-AB30-11D999DEC51E}" destId="{C540D8E6-2DA9-42A5-84C8-B5D0A60FADFE}" srcOrd="3" destOrd="0" presId="urn:microsoft.com/office/officeart/2005/8/layout/process2"/>
    <dgm:cxn modelId="{E9A4F3A3-650B-4E27-A340-54616C79CA90}" type="presParOf" srcId="{C540D8E6-2DA9-42A5-84C8-B5D0A60FADFE}" destId="{5DEB55B6-9E12-4D13-89F7-03593DD7A1DC}" srcOrd="0" destOrd="0" presId="urn:microsoft.com/office/officeart/2005/8/layout/process2"/>
    <dgm:cxn modelId="{BE6CB01C-95EA-4162-A2FB-6B4822BF6679}" type="presParOf" srcId="{1FB57E2C-B4C1-42C4-AB30-11D999DEC51E}" destId="{CE789ED7-C3C3-429C-AF92-3C2FAA9ADCD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3309F5-8F68-42B2-8C4F-DF0FED1DAE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DA28DC8-08CE-4B0A-89BA-457AFF099ACD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AFE53216-3082-4881-BDB2-047B37DCB248}" type="parTrans" cxnId="{B0B0E1B5-E0FA-4F73-A477-DFA9ECE9D3CF}">
      <dgm:prSet/>
      <dgm:spPr/>
    </dgm:pt>
    <dgm:pt modelId="{6AC08F70-5A8D-40CF-B26E-7B83BA1FEF61}" type="sibTrans" cxnId="{B0B0E1B5-E0FA-4F73-A477-DFA9ECE9D3CF}">
      <dgm:prSet/>
      <dgm:spPr/>
      <dgm:t>
        <a:bodyPr/>
        <a:lstStyle/>
        <a:p>
          <a:endParaRPr lang="es-ES"/>
        </a:p>
      </dgm:t>
    </dgm:pt>
    <dgm:pt modelId="{2BAB6790-CAEE-4539-811D-0AD634064473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D5959FEE-2D5A-47B2-9488-209E63D0DD41}" type="parTrans" cxnId="{DACB8C33-1137-4C0A-A657-B6AF10223967}">
      <dgm:prSet/>
      <dgm:spPr/>
    </dgm:pt>
    <dgm:pt modelId="{39A90FD5-99E7-4EC7-BFA1-CA93945BAA0B}" type="sibTrans" cxnId="{DACB8C33-1137-4C0A-A657-B6AF10223967}">
      <dgm:prSet/>
      <dgm:spPr/>
      <dgm:t>
        <a:bodyPr/>
        <a:lstStyle/>
        <a:p>
          <a:endParaRPr lang="es-ES"/>
        </a:p>
      </dgm:t>
    </dgm:pt>
    <dgm:pt modelId="{A322120F-1731-4861-A96E-93943002066F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</a:p>
      </dgm:t>
    </dgm:pt>
    <dgm:pt modelId="{F64425D5-F71E-4659-9FD8-0307196F4058}" type="parTrans" cxnId="{D186889A-F8C9-4D12-B0E9-2745CC95D88B}">
      <dgm:prSet/>
      <dgm:spPr/>
    </dgm:pt>
    <dgm:pt modelId="{B8B6BFD2-3D59-4450-9FB9-B21BD96DA387}" type="sibTrans" cxnId="{D186889A-F8C9-4D12-B0E9-2745CC95D88B}">
      <dgm:prSet/>
      <dgm:spPr/>
      <dgm:t>
        <a:bodyPr/>
        <a:lstStyle/>
        <a:p>
          <a:endParaRPr lang="es-ES"/>
        </a:p>
      </dgm:t>
    </dgm:pt>
    <dgm:pt modelId="{91AC7928-14BA-489A-B379-E66D97F59C6E}">
      <dgm:prSet phldr="0"/>
      <dgm:spPr/>
      <dgm:t>
        <a:bodyPr/>
        <a:lstStyle/>
        <a:p>
          <a:pPr rtl="0"/>
          <a:r>
            <a:rPr lang="es-ES"/>
            <a:t>Conexión de Microcontrolador y Computadora</a:t>
          </a:r>
          <a:endParaRPr lang="es-ES">
            <a:latin typeface="Franklin Gothic Book"/>
          </a:endParaRPr>
        </a:p>
      </dgm:t>
    </dgm:pt>
    <dgm:pt modelId="{02D160F5-1DAC-4A59-8EF3-F63AB0545C3C}" type="parTrans" cxnId="{037FF699-6C16-42D9-A901-06AF180F63CC}">
      <dgm:prSet/>
      <dgm:spPr/>
    </dgm:pt>
    <dgm:pt modelId="{A3184A2F-4C88-4E91-A13C-3679F2DF53F0}" type="sibTrans" cxnId="{037FF699-6C16-42D9-A901-06AF180F63CC}">
      <dgm:prSet/>
      <dgm:spPr/>
      <dgm:t>
        <a:bodyPr/>
        <a:lstStyle/>
        <a:p>
          <a:endParaRPr lang="es-ES"/>
        </a:p>
      </dgm:t>
    </dgm:pt>
    <dgm:pt modelId="{39E87B95-0AAF-4033-9B69-317817F5835F}" type="pres">
      <dgm:prSet presAssocID="{123309F5-8F68-42B2-8C4F-DF0FED1DAEF5}" presName="linearFlow" presStyleCnt="0">
        <dgm:presLayoutVars>
          <dgm:resizeHandles val="exact"/>
        </dgm:presLayoutVars>
      </dgm:prSet>
      <dgm:spPr/>
    </dgm:pt>
    <dgm:pt modelId="{7DC6A22C-118A-4963-9104-EBA88981465D}" type="pres">
      <dgm:prSet presAssocID="{DDA28DC8-08CE-4B0A-89BA-457AFF099ACD}" presName="node" presStyleLbl="node1" presStyleIdx="0" presStyleCnt="4">
        <dgm:presLayoutVars>
          <dgm:bulletEnabled val="1"/>
        </dgm:presLayoutVars>
      </dgm:prSet>
      <dgm:spPr/>
    </dgm:pt>
    <dgm:pt modelId="{C59F4D9B-12D5-4538-BB9C-9ECF5ACE36EE}" type="pres">
      <dgm:prSet presAssocID="{6AC08F70-5A8D-40CF-B26E-7B83BA1FEF61}" presName="sibTrans" presStyleLbl="sibTrans2D1" presStyleIdx="0" presStyleCnt="3"/>
      <dgm:spPr/>
    </dgm:pt>
    <dgm:pt modelId="{237E370C-4EDB-4DFF-893A-B1C5192E2C9D}" type="pres">
      <dgm:prSet presAssocID="{6AC08F70-5A8D-40CF-B26E-7B83BA1FEF61}" presName="connectorText" presStyleLbl="sibTrans2D1" presStyleIdx="0" presStyleCnt="3"/>
      <dgm:spPr/>
    </dgm:pt>
    <dgm:pt modelId="{FFE261FB-E41B-41CC-8517-ECB40C8D284C}" type="pres">
      <dgm:prSet presAssocID="{2BAB6790-CAEE-4539-811D-0AD634064473}" presName="node" presStyleLbl="node1" presStyleIdx="1" presStyleCnt="4">
        <dgm:presLayoutVars>
          <dgm:bulletEnabled val="1"/>
        </dgm:presLayoutVars>
      </dgm:prSet>
      <dgm:spPr/>
    </dgm:pt>
    <dgm:pt modelId="{993774F7-DBD4-469C-8ABA-E084A4661C2D}" type="pres">
      <dgm:prSet presAssocID="{39A90FD5-99E7-4EC7-BFA1-CA93945BAA0B}" presName="sibTrans" presStyleLbl="sibTrans2D1" presStyleIdx="1" presStyleCnt="3"/>
      <dgm:spPr/>
    </dgm:pt>
    <dgm:pt modelId="{89AFF89C-9F89-470D-96C8-4B079BEF0EEF}" type="pres">
      <dgm:prSet presAssocID="{39A90FD5-99E7-4EC7-BFA1-CA93945BAA0B}" presName="connectorText" presStyleLbl="sibTrans2D1" presStyleIdx="1" presStyleCnt="3"/>
      <dgm:spPr/>
    </dgm:pt>
    <dgm:pt modelId="{2679FAF7-2FCA-4BA5-AB4A-2CC7E96CD169}" type="pres">
      <dgm:prSet presAssocID="{A322120F-1731-4861-A96E-93943002066F}" presName="node" presStyleLbl="node1" presStyleIdx="2" presStyleCnt="4">
        <dgm:presLayoutVars>
          <dgm:bulletEnabled val="1"/>
        </dgm:presLayoutVars>
      </dgm:prSet>
      <dgm:spPr/>
    </dgm:pt>
    <dgm:pt modelId="{5C0B95D5-C679-4705-806E-F81EEBC71B2B}" type="pres">
      <dgm:prSet presAssocID="{B8B6BFD2-3D59-4450-9FB9-B21BD96DA387}" presName="sibTrans" presStyleLbl="sibTrans2D1" presStyleIdx="2" presStyleCnt="3"/>
      <dgm:spPr/>
    </dgm:pt>
    <dgm:pt modelId="{02DAA665-972E-441F-8AFE-382475132D7D}" type="pres">
      <dgm:prSet presAssocID="{B8B6BFD2-3D59-4450-9FB9-B21BD96DA387}" presName="connectorText" presStyleLbl="sibTrans2D1" presStyleIdx="2" presStyleCnt="3"/>
      <dgm:spPr/>
    </dgm:pt>
    <dgm:pt modelId="{31C1ABC2-3E95-4A09-811B-D890B8213C8B}" type="pres">
      <dgm:prSet presAssocID="{91AC7928-14BA-489A-B379-E66D97F59C6E}" presName="node" presStyleLbl="node1" presStyleIdx="3" presStyleCnt="4">
        <dgm:presLayoutVars>
          <dgm:bulletEnabled val="1"/>
        </dgm:presLayoutVars>
      </dgm:prSet>
      <dgm:spPr/>
    </dgm:pt>
  </dgm:ptLst>
  <dgm:cxnLst>
    <dgm:cxn modelId="{D8988E00-EA52-4E68-87E8-25A1FB4E78DE}" type="presOf" srcId="{DDA28DC8-08CE-4B0A-89BA-457AFF099ACD}" destId="{7DC6A22C-118A-4963-9104-EBA88981465D}" srcOrd="0" destOrd="0" presId="urn:microsoft.com/office/officeart/2005/8/layout/process2"/>
    <dgm:cxn modelId="{DACB8C33-1137-4C0A-A657-B6AF10223967}" srcId="{123309F5-8F68-42B2-8C4F-DF0FED1DAEF5}" destId="{2BAB6790-CAEE-4539-811D-0AD634064473}" srcOrd="1" destOrd="0" parTransId="{D5959FEE-2D5A-47B2-9488-209E63D0DD41}" sibTransId="{39A90FD5-99E7-4EC7-BFA1-CA93945BAA0B}"/>
    <dgm:cxn modelId="{449B6934-0DB7-4CAF-A26E-D66726D84601}" type="presOf" srcId="{6AC08F70-5A8D-40CF-B26E-7B83BA1FEF61}" destId="{C59F4D9B-12D5-4538-BB9C-9ECF5ACE36EE}" srcOrd="0" destOrd="0" presId="urn:microsoft.com/office/officeart/2005/8/layout/process2"/>
    <dgm:cxn modelId="{35FBBB3B-9C18-46F5-A893-0008F3B89B49}" type="presOf" srcId="{39A90FD5-99E7-4EC7-BFA1-CA93945BAA0B}" destId="{89AFF89C-9F89-470D-96C8-4B079BEF0EEF}" srcOrd="1" destOrd="0" presId="urn:microsoft.com/office/officeart/2005/8/layout/process2"/>
    <dgm:cxn modelId="{44F64352-DC2F-4A60-BE98-26F4CBD756BF}" type="presOf" srcId="{A322120F-1731-4861-A96E-93943002066F}" destId="{2679FAF7-2FCA-4BA5-AB4A-2CC7E96CD169}" srcOrd="0" destOrd="0" presId="urn:microsoft.com/office/officeart/2005/8/layout/process2"/>
    <dgm:cxn modelId="{AECCE75A-DA97-460A-9794-53E4ECE6F997}" type="presOf" srcId="{B8B6BFD2-3D59-4450-9FB9-B21BD96DA387}" destId="{02DAA665-972E-441F-8AFE-382475132D7D}" srcOrd="1" destOrd="0" presId="urn:microsoft.com/office/officeart/2005/8/layout/process2"/>
    <dgm:cxn modelId="{037FF699-6C16-42D9-A901-06AF180F63CC}" srcId="{123309F5-8F68-42B2-8C4F-DF0FED1DAEF5}" destId="{91AC7928-14BA-489A-B379-E66D97F59C6E}" srcOrd="3" destOrd="0" parTransId="{02D160F5-1DAC-4A59-8EF3-F63AB0545C3C}" sibTransId="{A3184A2F-4C88-4E91-A13C-3679F2DF53F0}"/>
    <dgm:cxn modelId="{19D37D9A-265A-48D7-95FD-970269E32EF5}" type="presOf" srcId="{2BAB6790-CAEE-4539-811D-0AD634064473}" destId="{FFE261FB-E41B-41CC-8517-ECB40C8D284C}" srcOrd="0" destOrd="0" presId="urn:microsoft.com/office/officeart/2005/8/layout/process2"/>
    <dgm:cxn modelId="{D186889A-F8C9-4D12-B0E9-2745CC95D88B}" srcId="{123309F5-8F68-42B2-8C4F-DF0FED1DAEF5}" destId="{A322120F-1731-4861-A96E-93943002066F}" srcOrd="2" destOrd="0" parTransId="{F64425D5-F71E-4659-9FD8-0307196F4058}" sibTransId="{B8B6BFD2-3D59-4450-9FB9-B21BD96DA387}"/>
    <dgm:cxn modelId="{DAA419AD-92C3-468A-A9C8-29C8470F6599}" type="presOf" srcId="{39A90FD5-99E7-4EC7-BFA1-CA93945BAA0B}" destId="{993774F7-DBD4-469C-8ABA-E084A4661C2D}" srcOrd="0" destOrd="0" presId="urn:microsoft.com/office/officeart/2005/8/layout/process2"/>
    <dgm:cxn modelId="{B0B0E1B5-E0FA-4F73-A477-DFA9ECE9D3CF}" srcId="{123309F5-8F68-42B2-8C4F-DF0FED1DAEF5}" destId="{DDA28DC8-08CE-4B0A-89BA-457AFF099ACD}" srcOrd="0" destOrd="0" parTransId="{AFE53216-3082-4881-BDB2-047B37DCB248}" sibTransId="{6AC08F70-5A8D-40CF-B26E-7B83BA1FEF61}"/>
    <dgm:cxn modelId="{365A79BE-CB71-41A3-BC12-15BB3905355E}" type="presOf" srcId="{B8B6BFD2-3D59-4450-9FB9-B21BD96DA387}" destId="{5C0B95D5-C679-4705-806E-F81EEBC71B2B}" srcOrd="0" destOrd="0" presId="urn:microsoft.com/office/officeart/2005/8/layout/process2"/>
    <dgm:cxn modelId="{4061FAC5-17D1-4507-8457-404FC61898E5}" type="presOf" srcId="{123309F5-8F68-42B2-8C4F-DF0FED1DAEF5}" destId="{39E87B95-0AAF-4033-9B69-317817F5835F}" srcOrd="0" destOrd="0" presId="urn:microsoft.com/office/officeart/2005/8/layout/process2"/>
    <dgm:cxn modelId="{8442AFD0-6419-484F-98D1-BECC1E11F428}" type="presOf" srcId="{91AC7928-14BA-489A-B379-E66D97F59C6E}" destId="{31C1ABC2-3E95-4A09-811B-D890B8213C8B}" srcOrd="0" destOrd="0" presId="urn:microsoft.com/office/officeart/2005/8/layout/process2"/>
    <dgm:cxn modelId="{E419AEFA-0678-4C40-9F3D-23150EDA77A2}" type="presOf" srcId="{6AC08F70-5A8D-40CF-B26E-7B83BA1FEF61}" destId="{237E370C-4EDB-4DFF-893A-B1C5192E2C9D}" srcOrd="1" destOrd="0" presId="urn:microsoft.com/office/officeart/2005/8/layout/process2"/>
    <dgm:cxn modelId="{7559ABED-E96C-40AB-944A-2A228B4347C0}" type="presParOf" srcId="{39E87B95-0AAF-4033-9B69-317817F5835F}" destId="{7DC6A22C-118A-4963-9104-EBA88981465D}" srcOrd="0" destOrd="0" presId="urn:microsoft.com/office/officeart/2005/8/layout/process2"/>
    <dgm:cxn modelId="{AE18BFD5-5849-4915-9680-625C03A868CE}" type="presParOf" srcId="{39E87B95-0AAF-4033-9B69-317817F5835F}" destId="{C59F4D9B-12D5-4538-BB9C-9ECF5ACE36EE}" srcOrd="1" destOrd="0" presId="urn:microsoft.com/office/officeart/2005/8/layout/process2"/>
    <dgm:cxn modelId="{1F8E6C66-52E8-490E-B41B-7C38900085AD}" type="presParOf" srcId="{C59F4D9B-12D5-4538-BB9C-9ECF5ACE36EE}" destId="{237E370C-4EDB-4DFF-893A-B1C5192E2C9D}" srcOrd="0" destOrd="0" presId="urn:microsoft.com/office/officeart/2005/8/layout/process2"/>
    <dgm:cxn modelId="{D04C8615-0831-4BBD-BCC0-44185DEDD103}" type="presParOf" srcId="{39E87B95-0AAF-4033-9B69-317817F5835F}" destId="{FFE261FB-E41B-41CC-8517-ECB40C8D284C}" srcOrd="2" destOrd="0" presId="urn:microsoft.com/office/officeart/2005/8/layout/process2"/>
    <dgm:cxn modelId="{48FE8A79-4624-40F5-9565-7A2D41E974FC}" type="presParOf" srcId="{39E87B95-0AAF-4033-9B69-317817F5835F}" destId="{993774F7-DBD4-469C-8ABA-E084A4661C2D}" srcOrd="3" destOrd="0" presId="urn:microsoft.com/office/officeart/2005/8/layout/process2"/>
    <dgm:cxn modelId="{D7C38C28-A313-4B5E-8E8B-3C60AD47D8A1}" type="presParOf" srcId="{993774F7-DBD4-469C-8ABA-E084A4661C2D}" destId="{89AFF89C-9F89-470D-96C8-4B079BEF0EEF}" srcOrd="0" destOrd="0" presId="urn:microsoft.com/office/officeart/2005/8/layout/process2"/>
    <dgm:cxn modelId="{03B3E6D3-89D2-49B1-9439-448F20CFCC77}" type="presParOf" srcId="{39E87B95-0AAF-4033-9B69-317817F5835F}" destId="{2679FAF7-2FCA-4BA5-AB4A-2CC7E96CD169}" srcOrd="4" destOrd="0" presId="urn:microsoft.com/office/officeart/2005/8/layout/process2"/>
    <dgm:cxn modelId="{A9E44203-AB6C-4670-B29F-E229C4717564}" type="presParOf" srcId="{39E87B95-0AAF-4033-9B69-317817F5835F}" destId="{5C0B95D5-C679-4705-806E-F81EEBC71B2B}" srcOrd="5" destOrd="0" presId="urn:microsoft.com/office/officeart/2005/8/layout/process2"/>
    <dgm:cxn modelId="{2F000E00-296B-4D1C-95A5-4FD7B6E09A1A}" type="presParOf" srcId="{5C0B95D5-C679-4705-806E-F81EEBC71B2B}" destId="{02DAA665-972E-441F-8AFE-382475132D7D}" srcOrd="0" destOrd="0" presId="urn:microsoft.com/office/officeart/2005/8/layout/process2"/>
    <dgm:cxn modelId="{11296103-36ED-44DC-A8BB-41B38CD9BEDC}" type="presParOf" srcId="{39E87B95-0AAF-4033-9B69-317817F5835F}" destId="{31C1ABC2-3E95-4A09-811B-D890B8213C8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3309F5-8F68-42B2-8C4F-DF0FED1DAE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DA28DC8-08CE-4B0A-89BA-457AFF099ACD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AFE53216-3082-4881-BDB2-047B37DCB248}" type="parTrans" cxnId="{B0B0E1B5-E0FA-4F73-A477-DFA9ECE9D3CF}">
      <dgm:prSet/>
      <dgm:spPr/>
    </dgm:pt>
    <dgm:pt modelId="{6AC08F70-5A8D-40CF-B26E-7B83BA1FEF61}" type="sibTrans" cxnId="{B0B0E1B5-E0FA-4F73-A477-DFA9ECE9D3CF}">
      <dgm:prSet/>
      <dgm:spPr/>
      <dgm:t>
        <a:bodyPr/>
        <a:lstStyle/>
        <a:p>
          <a:endParaRPr lang="es-ES"/>
        </a:p>
      </dgm:t>
    </dgm:pt>
    <dgm:pt modelId="{2BAB6790-CAEE-4539-811D-0AD634064473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D5959FEE-2D5A-47B2-9488-209E63D0DD41}" type="parTrans" cxnId="{DACB8C33-1137-4C0A-A657-B6AF10223967}">
      <dgm:prSet/>
      <dgm:spPr/>
    </dgm:pt>
    <dgm:pt modelId="{39A90FD5-99E7-4EC7-BFA1-CA93945BAA0B}" type="sibTrans" cxnId="{DACB8C33-1137-4C0A-A657-B6AF10223967}">
      <dgm:prSet/>
      <dgm:spPr/>
      <dgm:t>
        <a:bodyPr/>
        <a:lstStyle/>
        <a:p>
          <a:endParaRPr lang="es-ES"/>
        </a:p>
      </dgm:t>
    </dgm:pt>
    <dgm:pt modelId="{A322120F-1731-4861-A96E-93943002066F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</a:p>
      </dgm:t>
    </dgm:pt>
    <dgm:pt modelId="{F64425D5-F71E-4659-9FD8-0307196F4058}" type="parTrans" cxnId="{D186889A-F8C9-4D12-B0E9-2745CC95D88B}">
      <dgm:prSet/>
      <dgm:spPr/>
    </dgm:pt>
    <dgm:pt modelId="{B8B6BFD2-3D59-4450-9FB9-B21BD96DA387}" type="sibTrans" cxnId="{D186889A-F8C9-4D12-B0E9-2745CC95D88B}">
      <dgm:prSet/>
      <dgm:spPr/>
      <dgm:t>
        <a:bodyPr/>
        <a:lstStyle/>
        <a:p>
          <a:endParaRPr lang="es-ES"/>
        </a:p>
      </dgm:t>
    </dgm:pt>
    <dgm:pt modelId="{91AC7928-14BA-489A-B379-E66D97F59C6E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Cargar Programación en Microcontrolador</a:t>
          </a:r>
        </a:p>
      </dgm:t>
    </dgm:pt>
    <dgm:pt modelId="{02D160F5-1DAC-4A59-8EF3-F63AB0545C3C}" type="parTrans" cxnId="{037FF699-6C16-42D9-A901-06AF180F63CC}">
      <dgm:prSet/>
      <dgm:spPr/>
    </dgm:pt>
    <dgm:pt modelId="{A3184A2F-4C88-4E91-A13C-3679F2DF53F0}" type="sibTrans" cxnId="{037FF699-6C16-42D9-A901-06AF180F63CC}">
      <dgm:prSet/>
      <dgm:spPr/>
      <dgm:t>
        <a:bodyPr/>
        <a:lstStyle/>
        <a:p>
          <a:endParaRPr lang="es-ES"/>
        </a:p>
      </dgm:t>
    </dgm:pt>
    <dgm:pt modelId="{8768E0BE-EED7-473A-ADC7-666AEABC2919}">
      <dgm:prSet phldr="0"/>
      <dgm:spPr/>
      <dgm:t>
        <a:bodyPr/>
        <a:lstStyle/>
        <a:p>
          <a:pPr rtl="0"/>
          <a:r>
            <a:rPr lang="es-ES"/>
            <a:t>Conexión de Microcontrolador y Computadora</a:t>
          </a:r>
          <a:endParaRPr lang="es-ES">
            <a:latin typeface="Franklin Gothic Book"/>
          </a:endParaRPr>
        </a:p>
      </dgm:t>
    </dgm:pt>
    <dgm:pt modelId="{DE5BE891-099D-4D8D-B8C9-2EB7098DE7EB}" type="parTrans" cxnId="{E6CAC530-D7C0-4359-9AC1-C614FB18E107}">
      <dgm:prSet/>
      <dgm:spPr/>
    </dgm:pt>
    <dgm:pt modelId="{194CC6CE-B9FC-47A8-9F98-FB07EBB0028B}" type="sibTrans" cxnId="{E6CAC530-D7C0-4359-9AC1-C614FB18E107}">
      <dgm:prSet/>
      <dgm:spPr/>
      <dgm:t>
        <a:bodyPr/>
        <a:lstStyle/>
        <a:p>
          <a:endParaRPr lang="es-ES"/>
        </a:p>
      </dgm:t>
    </dgm:pt>
    <dgm:pt modelId="{39E87B95-0AAF-4033-9B69-317817F5835F}" type="pres">
      <dgm:prSet presAssocID="{123309F5-8F68-42B2-8C4F-DF0FED1DAEF5}" presName="linearFlow" presStyleCnt="0">
        <dgm:presLayoutVars>
          <dgm:resizeHandles val="exact"/>
        </dgm:presLayoutVars>
      </dgm:prSet>
      <dgm:spPr/>
    </dgm:pt>
    <dgm:pt modelId="{7DC6A22C-118A-4963-9104-EBA88981465D}" type="pres">
      <dgm:prSet presAssocID="{DDA28DC8-08CE-4B0A-89BA-457AFF099ACD}" presName="node" presStyleLbl="node1" presStyleIdx="0" presStyleCnt="5">
        <dgm:presLayoutVars>
          <dgm:bulletEnabled val="1"/>
        </dgm:presLayoutVars>
      </dgm:prSet>
      <dgm:spPr/>
    </dgm:pt>
    <dgm:pt modelId="{C59F4D9B-12D5-4538-BB9C-9ECF5ACE36EE}" type="pres">
      <dgm:prSet presAssocID="{6AC08F70-5A8D-40CF-B26E-7B83BA1FEF61}" presName="sibTrans" presStyleLbl="sibTrans2D1" presStyleIdx="0" presStyleCnt="4"/>
      <dgm:spPr/>
    </dgm:pt>
    <dgm:pt modelId="{237E370C-4EDB-4DFF-893A-B1C5192E2C9D}" type="pres">
      <dgm:prSet presAssocID="{6AC08F70-5A8D-40CF-B26E-7B83BA1FEF61}" presName="connectorText" presStyleLbl="sibTrans2D1" presStyleIdx="0" presStyleCnt="4"/>
      <dgm:spPr/>
    </dgm:pt>
    <dgm:pt modelId="{FFE261FB-E41B-41CC-8517-ECB40C8D284C}" type="pres">
      <dgm:prSet presAssocID="{2BAB6790-CAEE-4539-811D-0AD634064473}" presName="node" presStyleLbl="node1" presStyleIdx="1" presStyleCnt="5">
        <dgm:presLayoutVars>
          <dgm:bulletEnabled val="1"/>
        </dgm:presLayoutVars>
      </dgm:prSet>
      <dgm:spPr/>
    </dgm:pt>
    <dgm:pt modelId="{993774F7-DBD4-469C-8ABA-E084A4661C2D}" type="pres">
      <dgm:prSet presAssocID="{39A90FD5-99E7-4EC7-BFA1-CA93945BAA0B}" presName="sibTrans" presStyleLbl="sibTrans2D1" presStyleIdx="1" presStyleCnt="4"/>
      <dgm:spPr/>
    </dgm:pt>
    <dgm:pt modelId="{89AFF89C-9F89-470D-96C8-4B079BEF0EEF}" type="pres">
      <dgm:prSet presAssocID="{39A90FD5-99E7-4EC7-BFA1-CA93945BAA0B}" presName="connectorText" presStyleLbl="sibTrans2D1" presStyleIdx="1" presStyleCnt="4"/>
      <dgm:spPr/>
    </dgm:pt>
    <dgm:pt modelId="{2679FAF7-2FCA-4BA5-AB4A-2CC7E96CD169}" type="pres">
      <dgm:prSet presAssocID="{A322120F-1731-4861-A96E-93943002066F}" presName="node" presStyleLbl="node1" presStyleIdx="2" presStyleCnt="5">
        <dgm:presLayoutVars>
          <dgm:bulletEnabled val="1"/>
        </dgm:presLayoutVars>
      </dgm:prSet>
      <dgm:spPr/>
    </dgm:pt>
    <dgm:pt modelId="{5C0B95D5-C679-4705-806E-F81EEBC71B2B}" type="pres">
      <dgm:prSet presAssocID="{B8B6BFD2-3D59-4450-9FB9-B21BD96DA387}" presName="sibTrans" presStyleLbl="sibTrans2D1" presStyleIdx="2" presStyleCnt="4"/>
      <dgm:spPr/>
    </dgm:pt>
    <dgm:pt modelId="{02DAA665-972E-441F-8AFE-382475132D7D}" type="pres">
      <dgm:prSet presAssocID="{B8B6BFD2-3D59-4450-9FB9-B21BD96DA387}" presName="connectorText" presStyleLbl="sibTrans2D1" presStyleIdx="2" presStyleCnt="4"/>
      <dgm:spPr/>
    </dgm:pt>
    <dgm:pt modelId="{72E2F2A9-7C99-4528-86A2-F7F875632FC3}" type="pres">
      <dgm:prSet presAssocID="{8768E0BE-EED7-473A-ADC7-666AEABC2919}" presName="node" presStyleLbl="node1" presStyleIdx="3" presStyleCnt="5">
        <dgm:presLayoutVars>
          <dgm:bulletEnabled val="1"/>
        </dgm:presLayoutVars>
      </dgm:prSet>
      <dgm:spPr/>
    </dgm:pt>
    <dgm:pt modelId="{059AE541-A778-49EE-A05B-60C858C882FB}" type="pres">
      <dgm:prSet presAssocID="{194CC6CE-B9FC-47A8-9F98-FB07EBB0028B}" presName="sibTrans" presStyleLbl="sibTrans2D1" presStyleIdx="3" presStyleCnt="4"/>
      <dgm:spPr/>
    </dgm:pt>
    <dgm:pt modelId="{B6AA7A68-940D-4E55-97FD-19029CBF6AD4}" type="pres">
      <dgm:prSet presAssocID="{194CC6CE-B9FC-47A8-9F98-FB07EBB0028B}" presName="connectorText" presStyleLbl="sibTrans2D1" presStyleIdx="3" presStyleCnt="4"/>
      <dgm:spPr/>
    </dgm:pt>
    <dgm:pt modelId="{31C1ABC2-3E95-4A09-811B-D890B8213C8B}" type="pres">
      <dgm:prSet presAssocID="{91AC7928-14BA-489A-B379-E66D97F59C6E}" presName="node" presStyleLbl="node1" presStyleIdx="4" presStyleCnt="5">
        <dgm:presLayoutVars>
          <dgm:bulletEnabled val="1"/>
        </dgm:presLayoutVars>
      </dgm:prSet>
      <dgm:spPr/>
    </dgm:pt>
  </dgm:ptLst>
  <dgm:cxnLst>
    <dgm:cxn modelId="{6F6ED504-D530-4FC5-B3B9-FB63257D8805}" type="presOf" srcId="{B8B6BFD2-3D59-4450-9FB9-B21BD96DA387}" destId="{02DAA665-972E-441F-8AFE-382475132D7D}" srcOrd="1" destOrd="0" presId="urn:microsoft.com/office/officeart/2005/8/layout/process2"/>
    <dgm:cxn modelId="{9A2B1F26-4B0D-4248-80D1-6274503DC871}" type="presOf" srcId="{194CC6CE-B9FC-47A8-9F98-FB07EBB0028B}" destId="{B6AA7A68-940D-4E55-97FD-19029CBF6AD4}" srcOrd="1" destOrd="0" presId="urn:microsoft.com/office/officeart/2005/8/layout/process2"/>
    <dgm:cxn modelId="{93101D27-7285-4EDB-8508-A3483AA0D49C}" type="presOf" srcId="{A322120F-1731-4861-A96E-93943002066F}" destId="{2679FAF7-2FCA-4BA5-AB4A-2CC7E96CD169}" srcOrd="0" destOrd="0" presId="urn:microsoft.com/office/officeart/2005/8/layout/process2"/>
    <dgm:cxn modelId="{E6CAC530-D7C0-4359-9AC1-C614FB18E107}" srcId="{123309F5-8F68-42B2-8C4F-DF0FED1DAEF5}" destId="{8768E0BE-EED7-473A-ADC7-666AEABC2919}" srcOrd="3" destOrd="0" parTransId="{DE5BE891-099D-4D8D-B8C9-2EB7098DE7EB}" sibTransId="{194CC6CE-B9FC-47A8-9F98-FB07EBB0028B}"/>
    <dgm:cxn modelId="{DACB8C33-1137-4C0A-A657-B6AF10223967}" srcId="{123309F5-8F68-42B2-8C4F-DF0FED1DAEF5}" destId="{2BAB6790-CAEE-4539-811D-0AD634064473}" srcOrd="1" destOrd="0" parTransId="{D5959FEE-2D5A-47B2-9488-209E63D0DD41}" sibTransId="{39A90FD5-99E7-4EC7-BFA1-CA93945BAA0B}"/>
    <dgm:cxn modelId="{6BA8AD5D-4CD4-4B1A-A19A-A95C371FFCEB}" type="presOf" srcId="{8768E0BE-EED7-473A-ADC7-666AEABC2919}" destId="{72E2F2A9-7C99-4528-86A2-F7F875632FC3}" srcOrd="0" destOrd="0" presId="urn:microsoft.com/office/officeart/2005/8/layout/process2"/>
    <dgm:cxn modelId="{15877A67-EDCD-431F-9E03-70FE5B33E47D}" type="presOf" srcId="{6AC08F70-5A8D-40CF-B26E-7B83BA1FEF61}" destId="{C59F4D9B-12D5-4538-BB9C-9ECF5ACE36EE}" srcOrd="0" destOrd="0" presId="urn:microsoft.com/office/officeart/2005/8/layout/process2"/>
    <dgm:cxn modelId="{69E29F6C-2C90-4591-9829-5F7AB6FF8C8F}" type="presOf" srcId="{194CC6CE-B9FC-47A8-9F98-FB07EBB0028B}" destId="{059AE541-A778-49EE-A05B-60C858C882FB}" srcOrd="0" destOrd="0" presId="urn:microsoft.com/office/officeart/2005/8/layout/process2"/>
    <dgm:cxn modelId="{146B1382-89CA-4127-B0D7-F9A8C6DC2BCA}" type="presOf" srcId="{91AC7928-14BA-489A-B379-E66D97F59C6E}" destId="{31C1ABC2-3E95-4A09-811B-D890B8213C8B}" srcOrd="0" destOrd="0" presId="urn:microsoft.com/office/officeart/2005/8/layout/process2"/>
    <dgm:cxn modelId="{037FF699-6C16-42D9-A901-06AF180F63CC}" srcId="{123309F5-8F68-42B2-8C4F-DF0FED1DAEF5}" destId="{91AC7928-14BA-489A-B379-E66D97F59C6E}" srcOrd="4" destOrd="0" parTransId="{02D160F5-1DAC-4A59-8EF3-F63AB0545C3C}" sibTransId="{A3184A2F-4C88-4E91-A13C-3679F2DF53F0}"/>
    <dgm:cxn modelId="{D186889A-F8C9-4D12-B0E9-2745CC95D88B}" srcId="{123309F5-8F68-42B2-8C4F-DF0FED1DAEF5}" destId="{A322120F-1731-4861-A96E-93943002066F}" srcOrd="2" destOrd="0" parTransId="{F64425D5-F71E-4659-9FD8-0307196F4058}" sibTransId="{B8B6BFD2-3D59-4450-9FB9-B21BD96DA387}"/>
    <dgm:cxn modelId="{C0A873A6-2ED3-4E58-B840-FC27E2DC87F0}" type="presOf" srcId="{39A90FD5-99E7-4EC7-BFA1-CA93945BAA0B}" destId="{89AFF89C-9F89-470D-96C8-4B079BEF0EEF}" srcOrd="1" destOrd="0" presId="urn:microsoft.com/office/officeart/2005/8/layout/process2"/>
    <dgm:cxn modelId="{926F2EAE-F1FF-447A-A99A-17466A6440FF}" type="presOf" srcId="{B8B6BFD2-3D59-4450-9FB9-B21BD96DA387}" destId="{5C0B95D5-C679-4705-806E-F81EEBC71B2B}" srcOrd="0" destOrd="0" presId="urn:microsoft.com/office/officeart/2005/8/layout/process2"/>
    <dgm:cxn modelId="{20EED6B5-1F64-4106-AB1F-742C7CF8EE53}" type="presOf" srcId="{DDA28DC8-08CE-4B0A-89BA-457AFF099ACD}" destId="{7DC6A22C-118A-4963-9104-EBA88981465D}" srcOrd="0" destOrd="0" presId="urn:microsoft.com/office/officeart/2005/8/layout/process2"/>
    <dgm:cxn modelId="{B0B0E1B5-E0FA-4F73-A477-DFA9ECE9D3CF}" srcId="{123309F5-8F68-42B2-8C4F-DF0FED1DAEF5}" destId="{DDA28DC8-08CE-4B0A-89BA-457AFF099ACD}" srcOrd="0" destOrd="0" parTransId="{AFE53216-3082-4881-BDB2-047B37DCB248}" sibTransId="{6AC08F70-5A8D-40CF-B26E-7B83BA1FEF61}"/>
    <dgm:cxn modelId="{4061FAC5-17D1-4507-8457-404FC61898E5}" type="presOf" srcId="{123309F5-8F68-42B2-8C4F-DF0FED1DAEF5}" destId="{39E87B95-0AAF-4033-9B69-317817F5835F}" srcOrd="0" destOrd="0" presId="urn:microsoft.com/office/officeart/2005/8/layout/process2"/>
    <dgm:cxn modelId="{11B7CED3-C122-4E21-B441-984D3BE8CCD3}" type="presOf" srcId="{39A90FD5-99E7-4EC7-BFA1-CA93945BAA0B}" destId="{993774F7-DBD4-469C-8ABA-E084A4661C2D}" srcOrd="0" destOrd="0" presId="urn:microsoft.com/office/officeart/2005/8/layout/process2"/>
    <dgm:cxn modelId="{25F81CD4-7E2D-4254-9132-BD1F08503BAF}" type="presOf" srcId="{2BAB6790-CAEE-4539-811D-0AD634064473}" destId="{FFE261FB-E41B-41CC-8517-ECB40C8D284C}" srcOrd="0" destOrd="0" presId="urn:microsoft.com/office/officeart/2005/8/layout/process2"/>
    <dgm:cxn modelId="{B1C5E7ED-B645-47B5-AD2C-03114097D0E2}" type="presOf" srcId="{6AC08F70-5A8D-40CF-B26E-7B83BA1FEF61}" destId="{237E370C-4EDB-4DFF-893A-B1C5192E2C9D}" srcOrd="1" destOrd="0" presId="urn:microsoft.com/office/officeart/2005/8/layout/process2"/>
    <dgm:cxn modelId="{30003A26-540D-4D95-BCE8-4FBE676AA2F9}" type="presParOf" srcId="{39E87B95-0AAF-4033-9B69-317817F5835F}" destId="{7DC6A22C-118A-4963-9104-EBA88981465D}" srcOrd="0" destOrd="0" presId="urn:microsoft.com/office/officeart/2005/8/layout/process2"/>
    <dgm:cxn modelId="{0FC86EA3-D88E-42E3-B82A-156D86223265}" type="presParOf" srcId="{39E87B95-0AAF-4033-9B69-317817F5835F}" destId="{C59F4D9B-12D5-4538-BB9C-9ECF5ACE36EE}" srcOrd="1" destOrd="0" presId="urn:microsoft.com/office/officeart/2005/8/layout/process2"/>
    <dgm:cxn modelId="{4F7A3374-672B-48CE-B3EE-BDD7161E1BE7}" type="presParOf" srcId="{C59F4D9B-12D5-4538-BB9C-9ECF5ACE36EE}" destId="{237E370C-4EDB-4DFF-893A-B1C5192E2C9D}" srcOrd="0" destOrd="0" presId="urn:microsoft.com/office/officeart/2005/8/layout/process2"/>
    <dgm:cxn modelId="{8AD0BC71-D098-40EE-995E-C64A7CBC5016}" type="presParOf" srcId="{39E87B95-0AAF-4033-9B69-317817F5835F}" destId="{FFE261FB-E41B-41CC-8517-ECB40C8D284C}" srcOrd="2" destOrd="0" presId="urn:microsoft.com/office/officeart/2005/8/layout/process2"/>
    <dgm:cxn modelId="{DF0E4EF1-B63C-47FF-8560-F0A30E284A8D}" type="presParOf" srcId="{39E87B95-0AAF-4033-9B69-317817F5835F}" destId="{993774F7-DBD4-469C-8ABA-E084A4661C2D}" srcOrd="3" destOrd="0" presId="urn:microsoft.com/office/officeart/2005/8/layout/process2"/>
    <dgm:cxn modelId="{A934C6BE-928B-45E2-8866-95D624047485}" type="presParOf" srcId="{993774F7-DBD4-469C-8ABA-E084A4661C2D}" destId="{89AFF89C-9F89-470D-96C8-4B079BEF0EEF}" srcOrd="0" destOrd="0" presId="urn:microsoft.com/office/officeart/2005/8/layout/process2"/>
    <dgm:cxn modelId="{AA6FBE20-B3AC-4576-9D28-F785F2B81CD3}" type="presParOf" srcId="{39E87B95-0AAF-4033-9B69-317817F5835F}" destId="{2679FAF7-2FCA-4BA5-AB4A-2CC7E96CD169}" srcOrd="4" destOrd="0" presId="urn:microsoft.com/office/officeart/2005/8/layout/process2"/>
    <dgm:cxn modelId="{F4F71CDD-F44C-4D69-A58E-B1BF332C1AA7}" type="presParOf" srcId="{39E87B95-0AAF-4033-9B69-317817F5835F}" destId="{5C0B95D5-C679-4705-806E-F81EEBC71B2B}" srcOrd="5" destOrd="0" presId="urn:microsoft.com/office/officeart/2005/8/layout/process2"/>
    <dgm:cxn modelId="{EDF52F6F-B401-4F31-98E1-FAE12F073AA7}" type="presParOf" srcId="{5C0B95D5-C679-4705-806E-F81EEBC71B2B}" destId="{02DAA665-972E-441F-8AFE-382475132D7D}" srcOrd="0" destOrd="0" presId="urn:microsoft.com/office/officeart/2005/8/layout/process2"/>
    <dgm:cxn modelId="{0C2A6D98-5D4C-49D4-A5B9-3D988FAAFA98}" type="presParOf" srcId="{39E87B95-0AAF-4033-9B69-317817F5835F}" destId="{72E2F2A9-7C99-4528-86A2-F7F875632FC3}" srcOrd="6" destOrd="0" presId="urn:microsoft.com/office/officeart/2005/8/layout/process2"/>
    <dgm:cxn modelId="{37C6C3E3-CBAE-4CEE-B22A-3A0EF8D2E0A8}" type="presParOf" srcId="{39E87B95-0AAF-4033-9B69-317817F5835F}" destId="{059AE541-A778-49EE-A05B-60C858C882FB}" srcOrd="7" destOrd="0" presId="urn:microsoft.com/office/officeart/2005/8/layout/process2"/>
    <dgm:cxn modelId="{F1AB0BF1-9211-4043-9D4A-63D91695DB13}" type="presParOf" srcId="{059AE541-A778-49EE-A05B-60C858C882FB}" destId="{B6AA7A68-940D-4E55-97FD-19029CBF6AD4}" srcOrd="0" destOrd="0" presId="urn:microsoft.com/office/officeart/2005/8/layout/process2"/>
    <dgm:cxn modelId="{6959400B-D697-46A2-813A-DECA1376E5FE}" type="presParOf" srcId="{39E87B95-0AAF-4033-9B69-317817F5835F}" destId="{31C1ABC2-3E95-4A09-811B-D890B8213C8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3309F5-8F68-42B2-8C4F-DF0FED1DAE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DA28DC8-08CE-4B0A-89BA-457AFF099ACD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AFE53216-3082-4881-BDB2-047B37DCB248}" type="parTrans" cxnId="{B0B0E1B5-E0FA-4F73-A477-DFA9ECE9D3CF}">
      <dgm:prSet/>
      <dgm:spPr/>
    </dgm:pt>
    <dgm:pt modelId="{6AC08F70-5A8D-40CF-B26E-7B83BA1FEF61}" type="sibTrans" cxnId="{B0B0E1B5-E0FA-4F73-A477-DFA9ECE9D3CF}">
      <dgm:prSet/>
      <dgm:spPr/>
      <dgm:t>
        <a:bodyPr/>
        <a:lstStyle/>
        <a:p>
          <a:endParaRPr lang="es-ES"/>
        </a:p>
      </dgm:t>
    </dgm:pt>
    <dgm:pt modelId="{2BAB6790-CAEE-4539-811D-0AD634064473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D5959FEE-2D5A-47B2-9488-209E63D0DD41}" type="parTrans" cxnId="{DACB8C33-1137-4C0A-A657-B6AF10223967}">
      <dgm:prSet/>
      <dgm:spPr/>
    </dgm:pt>
    <dgm:pt modelId="{39A90FD5-99E7-4EC7-BFA1-CA93945BAA0B}" type="sibTrans" cxnId="{DACB8C33-1137-4C0A-A657-B6AF10223967}">
      <dgm:prSet/>
      <dgm:spPr/>
      <dgm:t>
        <a:bodyPr/>
        <a:lstStyle/>
        <a:p>
          <a:endParaRPr lang="es-ES"/>
        </a:p>
      </dgm:t>
    </dgm:pt>
    <dgm:pt modelId="{A322120F-1731-4861-A96E-93943002066F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</a:p>
      </dgm:t>
    </dgm:pt>
    <dgm:pt modelId="{F64425D5-F71E-4659-9FD8-0307196F4058}" type="parTrans" cxnId="{D186889A-F8C9-4D12-B0E9-2745CC95D88B}">
      <dgm:prSet/>
      <dgm:spPr/>
    </dgm:pt>
    <dgm:pt modelId="{B8B6BFD2-3D59-4450-9FB9-B21BD96DA387}" type="sibTrans" cxnId="{D186889A-F8C9-4D12-B0E9-2745CC95D88B}">
      <dgm:prSet/>
      <dgm:spPr/>
      <dgm:t>
        <a:bodyPr/>
        <a:lstStyle/>
        <a:p>
          <a:endParaRPr lang="es-ES"/>
        </a:p>
      </dgm:t>
    </dgm:pt>
    <dgm:pt modelId="{91AC7928-14BA-489A-B379-E66D97F59C6E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Cargar Programación en Microcontrolador</a:t>
          </a:r>
        </a:p>
      </dgm:t>
    </dgm:pt>
    <dgm:pt modelId="{02D160F5-1DAC-4A59-8EF3-F63AB0545C3C}" type="parTrans" cxnId="{037FF699-6C16-42D9-A901-06AF180F63CC}">
      <dgm:prSet/>
      <dgm:spPr/>
    </dgm:pt>
    <dgm:pt modelId="{A3184A2F-4C88-4E91-A13C-3679F2DF53F0}" type="sibTrans" cxnId="{037FF699-6C16-42D9-A901-06AF180F63CC}">
      <dgm:prSet/>
      <dgm:spPr/>
      <dgm:t>
        <a:bodyPr/>
        <a:lstStyle/>
        <a:p>
          <a:endParaRPr lang="es-ES"/>
        </a:p>
      </dgm:t>
    </dgm:pt>
    <dgm:pt modelId="{00276D92-B0BD-4110-97A3-F5E42118E00D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Descarga de App en Computadora</a:t>
          </a:r>
        </a:p>
      </dgm:t>
    </dgm:pt>
    <dgm:pt modelId="{913495C8-CC28-4F34-ADA7-D98816758002}" type="parTrans" cxnId="{5A532165-CBFC-47CF-A121-F8E977980E99}">
      <dgm:prSet/>
      <dgm:spPr/>
    </dgm:pt>
    <dgm:pt modelId="{3E5497AA-F5DF-44F1-AD76-27FA0007FC10}" type="sibTrans" cxnId="{5A532165-CBFC-47CF-A121-F8E977980E99}">
      <dgm:prSet/>
      <dgm:spPr/>
    </dgm:pt>
    <dgm:pt modelId="{3A750478-7219-4F9D-9F38-5DFB842C4986}">
      <dgm:prSet phldr="0"/>
      <dgm:spPr/>
      <dgm:t>
        <a:bodyPr/>
        <a:lstStyle/>
        <a:p>
          <a:pPr rtl="0"/>
          <a:r>
            <a:rPr lang="es-ES"/>
            <a:t>Conexión </a:t>
          </a:r>
          <a:r>
            <a:rPr lang="es-ES">
              <a:latin typeface="Franklin Gothic Book"/>
            </a:rPr>
            <a:t>de</a:t>
          </a:r>
          <a:r>
            <a:rPr lang="es-ES"/>
            <a:t> Microcontrolador y Computadora</a:t>
          </a:r>
          <a:endParaRPr lang="es-ES">
            <a:latin typeface="Franklin Gothic Book"/>
          </a:endParaRPr>
        </a:p>
      </dgm:t>
    </dgm:pt>
    <dgm:pt modelId="{A03B9940-C666-42AC-9BA3-90ECE554CE32}" type="parTrans" cxnId="{05165E69-DF47-4BC4-A52C-6BED42BAA2E7}">
      <dgm:prSet/>
      <dgm:spPr/>
    </dgm:pt>
    <dgm:pt modelId="{345B815F-FECD-4EC7-8B1D-0BB818BA9332}" type="sibTrans" cxnId="{05165E69-DF47-4BC4-A52C-6BED42BAA2E7}">
      <dgm:prSet/>
      <dgm:spPr/>
      <dgm:t>
        <a:bodyPr/>
        <a:lstStyle/>
        <a:p>
          <a:endParaRPr lang="es-ES"/>
        </a:p>
      </dgm:t>
    </dgm:pt>
    <dgm:pt modelId="{39E87B95-0AAF-4033-9B69-317817F5835F}" type="pres">
      <dgm:prSet presAssocID="{123309F5-8F68-42B2-8C4F-DF0FED1DAEF5}" presName="linearFlow" presStyleCnt="0">
        <dgm:presLayoutVars>
          <dgm:resizeHandles val="exact"/>
        </dgm:presLayoutVars>
      </dgm:prSet>
      <dgm:spPr/>
    </dgm:pt>
    <dgm:pt modelId="{7DC6A22C-118A-4963-9104-EBA88981465D}" type="pres">
      <dgm:prSet presAssocID="{DDA28DC8-08CE-4B0A-89BA-457AFF099ACD}" presName="node" presStyleLbl="node1" presStyleIdx="0" presStyleCnt="6">
        <dgm:presLayoutVars>
          <dgm:bulletEnabled val="1"/>
        </dgm:presLayoutVars>
      </dgm:prSet>
      <dgm:spPr/>
    </dgm:pt>
    <dgm:pt modelId="{C59F4D9B-12D5-4538-BB9C-9ECF5ACE36EE}" type="pres">
      <dgm:prSet presAssocID="{6AC08F70-5A8D-40CF-B26E-7B83BA1FEF61}" presName="sibTrans" presStyleLbl="sibTrans2D1" presStyleIdx="0" presStyleCnt="5"/>
      <dgm:spPr/>
    </dgm:pt>
    <dgm:pt modelId="{237E370C-4EDB-4DFF-893A-B1C5192E2C9D}" type="pres">
      <dgm:prSet presAssocID="{6AC08F70-5A8D-40CF-B26E-7B83BA1FEF61}" presName="connectorText" presStyleLbl="sibTrans2D1" presStyleIdx="0" presStyleCnt="5"/>
      <dgm:spPr/>
    </dgm:pt>
    <dgm:pt modelId="{FFE261FB-E41B-41CC-8517-ECB40C8D284C}" type="pres">
      <dgm:prSet presAssocID="{2BAB6790-CAEE-4539-811D-0AD634064473}" presName="node" presStyleLbl="node1" presStyleIdx="1" presStyleCnt="6">
        <dgm:presLayoutVars>
          <dgm:bulletEnabled val="1"/>
        </dgm:presLayoutVars>
      </dgm:prSet>
      <dgm:spPr/>
    </dgm:pt>
    <dgm:pt modelId="{993774F7-DBD4-469C-8ABA-E084A4661C2D}" type="pres">
      <dgm:prSet presAssocID="{39A90FD5-99E7-4EC7-BFA1-CA93945BAA0B}" presName="sibTrans" presStyleLbl="sibTrans2D1" presStyleIdx="1" presStyleCnt="5"/>
      <dgm:spPr/>
    </dgm:pt>
    <dgm:pt modelId="{89AFF89C-9F89-470D-96C8-4B079BEF0EEF}" type="pres">
      <dgm:prSet presAssocID="{39A90FD5-99E7-4EC7-BFA1-CA93945BAA0B}" presName="connectorText" presStyleLbl="sibTrans2D1" presStyleIdx="1" presStyleCnt="5"/>
      <dgm:spPr/>
    </dgm:pt>
    <dgm:pt modelId="{2679FAF7-2FCA-4BA5-AB4A-2CC7E96CD169}" type="pres">
      <dgm:prSet presAssocID="{A322120F-1731-4861-A96E-93943002066F}" presName="node" presStyleLbl="node1" presStyleIdx="2" presStyleCnt="6">
        <dgm:presLayoutVars>
          <dgm:bulletEnabled val="1"/>
        </dgm:presLayoutVars>
      </dgm:prSet>
      <dgm:spPr/>
    </dgm:pt>
    <dgm:pt modelId="{5C0B95D5-C679-4705-806E-F81EEBC71B2B}" type="pres">
      <dgm:prSet presAssocID="{B8B6BFD2-3D59-4450-9FB9-B21BD96DA387}" presName="sibTrans" presStyleLbl="sibTrans2D1" presStyleIdx="2" presStyleCnt="5"/>
      <dgm:spPr/>
    </dgm:pt>
    <dgm:pt modelId="{02DAA665-972E-441F-8AFE-382475132D7D}" type="pres">
      <dgm:prSet presAssocID="{B8B6BFD2-3D59-4450-9FB9-B21BD96DA387}" presName="connectorText" presStyleLbl="sibTrans2D1" presStyleIdx="2" presStyleCnt="5"/>
      <dgm:spPr/>
    </dgm:pt>
    <dgm:pt modelId="{134A988B-21E0-4AF6-8F48-BF8457055069}" type="pres">
      <dgm:prSet presAssocID="{3A750478-7219-4F9D-9F38-5DFB842C4986}" presName="node" presStyleLbl="node1" presStyleIdx="3" presStyleCnt="6">
        <dgm:presLayoutVars>
          <dgm:bulletEnabled val="1"/>
        </dgm:presLayoutVars>
      </dgm:prSet>
      <dgm:spPr/>
    </dgm:pt>
    <dgm:pt modelId="{A3BB432B-61BC-4D04-BD1A-830A3B733A9C}" type="pres">
      <dgm:prSet presAssocID="{345B815F-FECD-4EC7-8B1D-0BB818BA9332}" presName="sibTrans" presStyleLbl="sibTrans2D1" presStyleIdx="3" presStyleCnt="5"/>
      <dgm:spPr/>
    </dgm:pt>
    <dgm:pt modelId="{E51553BE-9C43-4263-B53F-3A7779507DB6}" type="pres">
      <dgm:prSet presAssocID="{345B815F-FECD-4EC7-8B1D-0BB818BA9332}" presName="connectorText" presStyleLbl="sibTrans2D1" presStyleIdx="3" presStyleCnt="5"/>
      <dgm:spPr/>
    </dgm:pt>
    <dgm:pt modelId="{31C1ABC2-3E95-4A09-811B-D890B8213C8B}" type="pres">
      <dgm:prSet presAssocID="{91AC7928-14BA-489A-B379-E66D97F59C6E}" presName="node" presStyleLbl="node1" presStyleIdx="4" presStyleCnt="6">
        <dgm:presLayoutVars>
          <dgm:bulletEnabled val="1"/>
        </dgm:presLayoutVars>
      </dgm:prSet>
      <dgm:spPr/>
    </dgm:pt>
    <dgm:pt modelId="{81E3AB25-3260-458F-BDCE-A06B60AD73D4}" type="pres">
      <dgm:prSet presAssocID="{A3184A2F-4C88-4E91-A13C-3679F2DF53F0}" presName="sibTrans" presStyleLbl="sibTrans2D1" presStyleIdx="4" presStyleCnt="5"/>
      <dgm:spPr/>
    </dgm:pt>
    <dgm:pt modelId="{AE409813-6C30-49FF-9E9F-B8E5D9BED0F9}" type="pres">
      <dgm:prSet presAssocID="{A3184A2F-4C88-4E91-A13C-3679F2DF53F0}" presName="connectorText" presStyleLbl="sibTrans2D1" presStyleIdx="4" presStyleCnt="5"/>
      <dgm:spPr/>
    </dgm:pt>
    <dgm:pt modelId="{16D72DF4-9068-4938-B160-5CE8303397E0}" type="pres">
      <dgm:prSet presAssocID="{00276D92-B0BD-4110-97A3-F5E42118E00D}" presName="node" presStyleLbl="node1" presStyleIdx="5" presStyleCnt="6">
        <dgm:presLayoutVars>
          <dgm:bulletEnabled val="1"/>
        </dgm:presLayoutVars>
      </dgm:prSet>
      <dgm:spPr/>
    </dgm:pt>
  </dgm:ptLst>
  <dgm:cxnLst>
    <dgm:cxn modelId="{14505A2C-D4DF-4D64-AF31-C63E62578011}" type="presOf" srcId="{00276D92-B0BD-4110-97A3-F5E42118E00D}" destId="{16D72DF4-9068-4938-B160-5CE8303397E0}" srcOrd="0" destOrd="0" presId="urn:microsoft.com/office/officeart/2005/8/layout/process2"/>
    <dgm:cxn modelId="{DACB8C33-1137-4C0A-A657-B6AF10223967}" srcId="{123309F5-8F68-42B2-8C4F-DF0FED1DAEF5}" destId="{2BAB6790-CAEE-4539-811D-0AD634064473}" srcOrd="1" destOrd="0" parTransId="{D5959FEE-2D5A-47B2-9488-209E63D0DD41}" sibTransId="{39A90FD5-99E7-4EC7-BFA1-CA93945BAA0B}"/>
    <dgm:cxn modelId="{FE37533D-4A4C-4032-BBE2-4AED70FD2EC8}" type="presOf" srcId="{A3184A2F-4C88-4E91-A13C-3679F2DF53F0}" destId="{81E3AB25-3260-458F-BDCE-A06B60AD73D4}" srcOrd="0" destOrd="0" presId="urn:microsoft.com/office/officeart/2005/8/layout/process2"/>
    <dgm:cxn modelId="{6B33D25C-382B-426F-9113-55C939607855}" type="presOf" srcId="{B8B6BFD2-3D59-4450-9FB9-B21BD96DA387}" destId="{5C0B95D5-C679-4705-806E-F81EEBC71B2B}" srcOrd="0" destOrd="0" presId="urn:microsoft.com/office/officeart/2005/8/layout/process2"/>
    <dgm:cxn modelId="{5A532165-CBFC-47CF-A121-F8E977980E99}" srcId="{123309F5-8F68-42B2-8C4F-DF0FED1DAEF5}" destId="{00276D92-B0BD-4110-97A3-F5E42118E00D}" srcOrd="5" destOrd="0" parTransId="{913495C8-CC28-4F34-ADA7-D98816758002}" sibTransId="{3E5497AA-F5DF-44F1-AD76-27FA0007FC10}"/>
    <dgm:cxn modelId="{8FEC2146-AD63-4A53-B889-0A157370F484}" type="presOf" srcId="{39A90FD5-99E7-4EC7-BFA1-CA93945BAA0B}" destId="{993774F7-DBD4-469C-8ABA-E084A4661C2D}" srcOrd="0" destOrd="0" presId="urn:microsoft.com/office/officeart/2005/8/layout/process2"/>
    <dgm:cxn modelId="{C85FAB68-BD9F-4533-908F-6F4B6A259821}" type="presOf" srcId="{6AC08F70-5A8D-40CF-B26E-7B83BA1FEF61}" destId="{C59F4D9B-12D5-4538-BB9C-9ECF5ACE36EE}" srcOrd="0" destOrd="0" presId="urn:microsoft.com/office/officeart/2005/8/layout/process2"/>
    <dgm:cxn modelId="{05165E69-DF47-4BC4-A52C-6BED42BAA2E7}" srcId="{123309F5-8F68-42B2-8C4F-DF0FED1DAEF5}" destId="{3A750478-7219-4F9D-9F38-5DFB842C4986}" srcOrd="3" destOrd="0" parTransId="{A03B9940-C666-42AC-9BA3-90ECE554CE32}" sibTransId="{345B815F-FECD-4EC7-8B1D-0BB818BA9332}"/>
    <dgm:cxn modelId="{502EB36A-33C7-4EB2-B099-B9778E994E46}" type="presOf" srcId="{3A750478-7219-4F9D-9F38-5DFB842C4986}" destId="{134A988B-21E0-4AF6-8F48-BF8457055069}" srcOrd="0" destOrd="0" presId="urn:microsoft.com/office/officeart/2005/8/layout/process2"/>
    <dgm:cxn modelId="{3F56E34C-5728-4DEC-9F94-B963F7E1C6BF}" type="presOf" srcId="{345B815F-FECD-4EC7-8B1D-0BB818BA9332}" destId="{A3BB432B-61BC-4D04-BD1A-830A3B733A9C}" srcOrd="0" destOrd="0" presId="urn:microsoft.com/office/officeart/2005/8/layout/process2"/>
    <dgm:cxn modelId="{BE6E0353-55E0-4647-9852-079478AD3279}" type="presOf" srcId="{A3184A2F-4C88-4E91-A13C-3679F2DF53F0}" destId="{AE409813-6C30-49FF-9E9F-B8E5D9BED0F9}" srcOrd="1" destOrd="0" presId="urn:microsoft.com/office/officeart/2005/8/layout/process2"/>
    <dgm:cxn modelId="{9DA36084-B858-4079-9A3D-7C6AE0292B8C}" type="presOf" srcId="{2BAB6790-CAEE-4539-811D-0AD634064473}" destId="{FFE261FB-E41B-41CC-8517-ECB40C8D284C}" srcOrd="0" destOrd="0" presId="urn:microsoft.com/office/officeart/2005/8/layout/process2"/>
    <dgm:cxn modelId="{037FF699-6C16-42D9-A901-06AF180F63CC}" srcId="{123309F5-8F68-42B2-8C4F-DF0FED1DAEF5}" destId="{91AC7928-14BA-489A-B379-E66D97F59C6E}" srcOrd="4" destOrd="0" parTransId="{02D160F5-1DAC-4A59-8EF3-F63AB0545C3C}" sibTransId="{A3184A2F-4C88-4E91-A13C-3679F2DF53F0}"/>
    <dgm:cxn modelId="{D186889A-F8C9-4D12-B0E9-2745CC95D88B}" srcId="{123309F5-8F68-42B2-8C4F-DF0FED1DAEF5}" destId="{A322120F-1731-4861-A96E-93943002066F}" srcOrd="2" destOrd="0" parTransId="{F64425D5-F71E-4659-9FD8-0307196F4058}" sibTransId="{B8B6BFD2-3D59-4450-9FB9-B21BD96DA387}"/>
    <dgm:cxn modelId="{B0B0E1B5-E0FA-4F73-A477-DFA9ECE9D3CF}" srcId="{123309F5-8F68-42B2-8C4F-DF0FED1DAEF5}" destId="{DDA28DC8-08CE-4B0A-89BA-457AFF099ACD}" srcOrd="0" destOrd="0" parTransId="{AFE53216-3082-4881-BDB2-047B37DCB248}" sibTransId="{6AC08F70-5A8D-40CF-B26E-7B83BA1FEF61}"/>
    <dgm:cxn modelId="{88CC68BC-B956-497D-AE3B-223B7196071B}" type="presOf" srcId="{39A90FD5-99E7-4EC7-BFA1-CA93945BAA0B}" destId="{89AFF89C-9F89-470D-96C8-4B079BEF0EEF}" srcOrd="1" destOrd="0" presId="urn:microsoft.com/office/officeart/2005/8/layout/process2"/>
    <dgm:cxn modelId="{71447EBE-5DE5-44AD-84AC-78372D2B0840}" type="presOf" srcId="{345B815F-FECD-4EC7-8B1D-0BB818BA9332}" destId="{E51553BE-9C43-4263-B53F-3A7779507DB6}" srcOrd="1" destOrd="0" presId="urn:microsoft.com/office/officeart/2005/8/layout/process2"/>
    <dgm:cxn modelId="{A426F8BF-A829-47CB-8517-F1BC2FB625BE}" type="presOf" srcId="{DDA28DC8-08CE-4B0A-89BA-457AFF099ACD}" destId="{7DC6A22C-118A-4963-9104-EBA88981465D}" srcOrd="0" destOrd="0" presId="urn:microsoft.com/office/officeart/2005/8/layout/process2"/>
    <dgm:cxn modelId="{734668C3-7266-4177-9838-4C3EA80A8915}" type="presOf" srcId="{A322120F-1731-4861-A96E-93943002066F}" destId="{2679FAF7-2FCA-4BA5-AB4A-2CC7E96CD169}" srcOrd="0" destOrd="0" presId="urn:microsoft.com/office/officeart/2005/8/layout/process2"/>
    <dgm:cxn modelId="{4061FAC5-17D1-4507-8457-404FC61898E5}" type="presOf" srcId="{123309F5-8F68-42B2-8C4F-DF0FED1DAEF5}" destId="{39E87B95-0AAF-4033-9B69-317817F5835F}" srcOrd="0" destOrd="0" presId="urn:microsoft.com/office/officeart/2005/8/layout/process2"/>
    <dgm:cxn modelId="{C63893D8-D022-412B-B5C2-EE54666B140F}" type="presOf" srcId="{91AC7928-14BA-489A-B379-E66D97F59C6E}" destId="{31C1ABC2-3E95-4A09-811B-D890B8213C8B}" srcOrd="0" destOrd="0" presId="urn:microsoft.com/office/officeart/2005/8/layout/process2"/>
    <dgm:cxn modelId="{30B170E2-6217-4CD7-BCBA-F93EC2940C0A}" type="presOf" srcId="{6AC08F70-5A8D-40CF-B26E-7B83BA1FEF61}" destId="{237E370C-4EDB-4DFF-893A-B1C5192E2C9D}" srcOrd="1" destOrd="0" presId="urn:microsoft.com/office/officeart/2005/8/layout/process2"/>
    <dgm:cxn modelId="{59630AEC-9219-4A34-B306-5218C146164F}" type="presOf" srcId="{B8B6BFD2-3D59-4450-9FB9-B21BD96DA387}" destId="{02DAA665-972E-441F-8AFE-382475132D7D}" srcOrd="1" destOrd="0" presId="urn:microsoft.com/office/officeart/2005/8/layout/process2"/>
    <dgm:cxn modelId="{17269D2B-1A4E-4580-9C71-765D0B1E94F0}" type="presParOf" srcId="{39E87B95-0AAF-4033-9B69-317817F5835F}" destId="{7DC6A22C-118A-4963-9104-EBA88981465D}" srcOrd="0" destOrd="0" presId="urn:microsoft.com/office/officeart/2005/8/layout/process2"/>
    <dgm:cxn modelId="{238295C3-44E3-4567-9B54-24F4381FEFAB}" type="presParOf" srcId="{39E87B95-0AAF-4033-9B69-317817F5835F}" destId="{C59F4D9B-12D5-4538-BB9C-9ECF5ACE36EE}" srcOrd="1" destOrd="0" presId="urn:microsoft.com/office/officeart/2005/8/layout/process2"/>
    <dgm:cxn modelId="{38067D46-8F89-42C7-BC59-CEFEEB17E470}" type="presParOf" srcId="{C59F4D9B-12D5-4538-BB9C-9ECF5ACE36EE}" destId="{237E370C-4EDB-4DFF-893A-B1C5192E2C9D}" srcOrd="0" destOrd="0" presId="urn:microsoft.com/office/officeart/2005/8/layout/process2"/>
    <dgm:cxn modelId="{D936160C-A74D-4EB5-B171-F43834ACE026}" type="presParOf" srcId="{39E87B95-0AAF-4033-9B69-317817F5835F}" destId="{FFE261FB-E41B-41CC-8517-ECB40C8D284C}" srcOrd="2" destOrd="0" presId="urn:microsoft.com/office/officeart/2005/8/layout/process2"/>
    <dgm:cxn modelId="{AC046A0F-4D48-4F7C-B470-6DA624C000D4}" type="presParOf" srcId="{39E87B95-0AAF-4033-9B69-317817F5835F}" destId="{993774F7-DBD4-469C-8ABA-E084A4661C2D}" srcOrd="3" destOrd="0" presId="urn:microsoft.com/office/officeart/2005/8/layout/process2"/>
    <dgm:cxn modelId="{EEC9A0AC-B9AD-4950-AF3F-AAAE773DE600}" type="presParOf" srcId="{993774F7-DBD4-469C-8ABA-E084A4661C2D}" destId="{89AFF89C-9F89-470D-96C8-4B079BEF0EEF}" srcOrd="0" destOrd="0" presId="urn:microsoft.com/office/officeart/2005/8/layout/process2"/>
    <dgm:cxn modelId="{083B720F-B4BC-4363-806E-30307B9D0E62}" type="presParOf" srcId="{39E87B95-0AAF-4033-9B69-317817F5835F}" destId="{2679FAF7-2FCA-4BA5-AB4A-2CC7E96CD169}" srcOrd="4" destOrd="0" presId="urn:microsoft.com/office/officeart/2005/8/layout/process2"/>
    <dgm:cxn modelId="{9995B73C-B724-4B11-A984-0EF5EACEB5A4}" type="presParOf" srcId="{39E87B95-0AAF-4033-9B69-317817F5835F}" destId="{5C0B95D5-C679-4705-806E-F81EEBC71B2B}" srcOrd="5" destOrd="0" presId="urn:microsoft.com/office/officeart/2005/8/layout/process2"/>
    <dgm:cxn modelId="{4686DE1C-8C2C-4430-81E8-B3514920E6F7}" type="presParOf" srcId="{5C0B95D5-C679-4705-806E-F81EEBC71B2B}" destId="{02DAA665-972E-441F-8AFE-382475132D7D}" srcOrd="0" destOrd="0" presId="urn:microsoft.com/office/officeart/2005/8/layout/process2"/>
    <dgm:cxn modelId="{DEDB941D-57C7-4AF6-9984-7EE9A8D0F8C7}" type="presParOf" srcId="{39E87B95-0AAF-4033-9B69-317817F5835F}" destId="{134A988B-21E0-4AF6-8F48-BF8457055069}" srcOrd="6" destOrd="0" presId="urn:microsoft.com/office/officeart/2005/8/layout/process2"/>
    <dgm:cxn modelId="{2044B7A9-53A8-4740-92FE-EB62E24DF166}" type="presParOf" srcId="{39E87B95-0AAF-4033-9B69-317817F5835F}" destId="{A3BB432B-61BC-4D04-BD1A-830A3B733A9C}" srcOrd="7" destOrd="0" presId="urn:microsoft.com/office/officeart/2005/8/layout/process2"/>
    <dgm:cxn modelId="{8AA93B90-3068-4D67-A7B2-899C6FA705DF}" type="presParOf" srcId="{A3BB432B-61BC-4D04-BD1A-830A3B733A9C}" destId="{E51553BE-9C43-4263-B53F-3A7779507DB6}" srcOrd="0" destOrd="0" presId="urn:microsoft.com/office/officeart/2005/8/layout/process2"/>
    <dgm:cxn modelId="{76E59310-52BA-40E6-BB59-9F9A2BD42C3E}" type="presParOf" srcId="{39E87B95-0AAF-4033-9B69-317817F5835F}" destId="{31C1ABC2-3E95-4A09-811B-D890B8213C8B}" srcOrd="8" destOrd="0" presId="urn:microsoft.com/office/officeart/2005/8/layout/process2"/>
    <dgm:cxn modelId="{285C0990-F481-4893-8BF6-EBE79FCD0144}" type="presParOf" srcId="{39E87B95-0AAF-4033-9B69-317817F5835F}" destId="{81E3AB25-3260-458F-BDCE-A06B60AD73D4}" srcOrd="9" destOrd="0" presId="urn:microsoft.com/office/officeart/2005/8/layout/process2"/>
    <dgm:cxn modelId="{288B20AF-215E-4EEC-9A04-B771CFEE0E76}" type="presParOf" srcId="{81E3AB25-3260-458F-BDCE-A06B60AD73D4}" destId="{AE409813-6C30-49FF-9E9F-B8E5D9BED0F9}" srcOrd="0" destOrd="0" presId="urn:microsoft.com/office/officeart/2005/8/layout/process2"/>
    <dgm:cxn modelId="{9FC18967-B809-4DA5-B42E-631E8132F781}" type="presParOf" srcId="{39E87B95-0AAF-4033-9B69-317817F5835F}" destId="{16D72DF4-9068-4938-B160-5CE8303397E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795A1A-8830-4853-AC8D-A0AD3FE63B0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FC4B50A-4186-4E47-BEE2-FF32A80CFE5F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Materia Prima</a:t>
          </a:r>
          <a:endParaRPr lang="es-ES" dirty="0"/>
        </a:p>
      </dgm:t>
    </dgm:pt>
    <dgm:pt modelId="{B1E154C4-777B-443E-84E5-5715B4AA24E0}" type="parTrans" cxnId="{DE09FB7C-647E-43A9-9448-15B1D50CA1E1}">
      <dgm:prSet/>
      <dgm:spPr/>
      <dgm:t>
        <a:bodyPr/>
        <a:lstStyle/>
        <a:p>
          <a:endParaRPr lang="es-ES"/>
        </a:p>
      </dgm:t>
    </dgm:pt>
    <dgm:pt modelId="{E60D4034-F8A1-4389-A8CA-E44AB65496AB}" type="sibTrans" cxnId="{DE09FB7C-647E-43A9-9448-15B1D50CA1E1}">
      <dgm:prSet/>
      <dgm:spPr/>
      <dgm:t>
        <a:bodyPr/>
        <a:lstStyle/>
        <a:p>
          <a:endParaRPr lang="es-ES"/>
        </a:p>
      </dgm:t>
    </dgm:pt>
    <dgm:pt modelId="{CD4C6EEF-23DE-40B7-B995-7A2DF8F39C86}">
      <dgm:prSet phldrT="[Texto]" phldr="0"/>
      <dgm:spPr/>
      <dgm:t>
        <a:bodyPr/>
        <a:lstStyle/>
        <a:p>
          <a:r>
            <a:rPr lang="es-ES" dirty="0">
              <a:latin typeface="Franklin Gothic Book"/>
            </a:rPr>
            <a:t>Testeo</a:t>
          </a:r>
          <a:endParaRPr lang="es-ES" dirty="0"/>
        </a:p>
      </dgm:t>
    </dgm:pt>
    <dgm:pt modelId="{39D8083D-E63F-4073-8623-5D76B349EB36}" type="parTrans" cxnId="{31850C5D-E332-4507-9008-2E4EAEE4D385}">
      <dgm:prSet/>
      <dgm:spPr/>
      <dgm:t>
        <a:bodyPr/>
        <a:lstStyle/>
        <a:p>
          <a:endParaRPr lang="es-ES"/>
        </a:p>
      </dgm:t>
    </dgm:pt>
    <dgm:pt modelId="{857FB020-4C5A-452B-86D8-FB832CEA1615}" type="sibTrans" cxnId="{31850C5D-E332-4507-9008-2E4EAEE4D385}">
      <dgm:prSet/>
      <dgm:spPr/>
      <dgm:t>
        <a:bodyPr/>
        <a:lstStyle/>
        <a:p>
          <a:endParaRPr lang="es-ES"/>
        </a:p>
      </dgm:t>
    </dgm:pt>
    <dgm:pt modelId="{56D9AA76-7C70-4F47-8C0E-3D72F77B41D6}">
      <dgm:prSet phldrT="[Texto]"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Montaje de Componentes en Placa</a:t>
          </a:r>
          <a:endParaRPr lang="es-ES" dirty="0"/>
        </a:p>
      </dgm:t>
    </dgm:pt>
    <dgm:pt modelId="{670E31D8-6813-46FA-B9A9-3A6570314CC2}" type="parTrans" cxnId="{CB88C48B-B43E-4F3E-BED1-8D7338698F34}">
      <dgm:prSet/>
      <dgm:spPr/>
      <dgm:t>
        <a:bodyPr/>
        <a:lstStyle/>
        <a:p>
          <a:endParaRPr lang="es-ES"/>
        </a:p>
      </dgm:t>
    </dgm:pt>
    <dgm:pt modelId="{1F9E03F3-51BC-42F4-9F7E-76D4CCB33AA4}" type="sibTrans" cxnId="{CB88C48B-B43E-4F3E-BED1-8D7338698F34}">
      <dgm:prSet/>
      <dgm:spPr/>
      <dgm:t>
        <a:bodyPr/>
        <a:lstStyle/>
        <a:p>
          <a:endParaRPr lang="es-ES"/>
        </a:p>
      </dgm:t>
    </dgm:pt>
    <dgm:pt modelId="{53575783-7162-4453-AE1F-4E16F0262C29}">
      <dgm:prSet phldrT="[Texto]" phldr="0"/>
      <dgm:spPr/>
      <dgm:t>
        <a:bodyPr/>
        <a:lstStyle/>
        <a:p>
          <a:pPr rtl="0"/>
          <a:r>
            <a:rPr lang="es-ES" dirty="0"/>
            <a:t>Conexión de Microcontrolador y Computadora</a:t>
          </a:r>
        </a:p>
      </dgm:t>
    </dgm:pt>
    <dgm:pt modelId="{D87E436E-67E7-43F8-AF7B-B72E523EA99A}" type="parTrans" cxnId="{5284DB00-93B4-41CB-87F6-571F3EB6F11E}">
      <dgm:prSet/>
      <dgm:spPr/>
      <dgm:t>
        <a:bodyPr/>
        <a:lstStyle/>
        <a:p>
          <a:endParaRPr lang="es-ES"/>
        </a:p>
      </dgm:t>
    </dgm:pt>
    <dgm:pt modelId="{F947A72E-6CBA-476F-9BF1-929F7EC81794}" type="sibTrans" cxnId="{5284DB00-93B4-41CB-87F6-571F3EB6F11E}">
      <dgm:prSet/>
      <dgm:spPr/>
      <dgm:t>
        <a:bodyPr/>
        <a:lstStyle/>
        <a:p>
          <a:endParaRPr lang="es-ES"/>
        </a:p>
      </dgm:t>
    </dgm:pt>
    <dgm:pt modelId="{673D1539-B831-4751-A85B-53FDB714A50F}">
      <dgm:prSet phldrT="[Texto]" phldr="0"/>
      <dgm:spPr/>
      <dgm:t>
        <a:bodyPr/>
        <a:lstStyle/>
        <a:p>
          <a:pPr rtl="0"/>
          <a:r>
            <a:rPr lang="es-ES" dirty="0"/>
            <a:t>Cargar Programación en Microcontrolador</a:t>
          </a:r>
        </a:p>
      </dgm:t>
    </dgm:pt>
    <dgm:pt modelId="{9E7D8A6B-D1C2-4E01-AE4D-21C88B5BB9F6}" type="parTrans" cxnId="{FC4CB0CB-8C8E-414B-9CA5-D8A45DA8E475}">
      <dgm:prSet/>
      <dgm:spPr/>
      <dgm:t>
        <a:bodyPr/>
        <a:lstStyle/>
        <a:p>
          <a:endParaRPr lang="es-ES"/>
        </a:p>
      </dgm:t>
    </dgm:pt>
    <dgm:pt modelId="{820C8B80-404C-49F5-9515-786C87CBC57C}" type="sibTrans" cxnId="{FC4CB0CB-8C8E-414B-9CA5-D8A45DA8E475}">
      <dgm:prSet/>
      <dgm:spPr/>
      <dgm:t>
        <a:bodyPr/>
        <a:lstStyle/>
        <a:p>
          <a:endParaRPr lang="es-ES"/>
        </a:p>
      </dgm:t>
    </dgm:pt>
    <dgm:pt modelId="{A954E042-9D2B-454B-8F95-76B02DA2B0B8}">
      <dgm:prSet phldrT="[Texto]" phldr="0"/>
      <dgm:spPr/>
      <dgm:t>
        <a:bodyPr/>
        <a:lstStyle/>
        <a:p>
          <a:pPr rtl="0"/>
          <a:r>
            <a:rPr lang="es-ES" dirty="0"/>
            <a:t>Descarga de App en Computadora</a:t>
          </a:r>
        </a:p>
      </dgm:t>
    </dgm:pt>
    <dgm:pt modelId="{1F4334CD-C401-43EF-81F4-5BD7529B8752}" type="parTrans" cxnId="{F9544F1C-4F4D-4370-9B5F-44739C80B1AC}">
      <dgm:prSet/>
      <dgm:spPr/>
      <dgm:t>
        <a:bodyPr/>
        <a:lstStyle/>
        <a:p>
          <a:endParaRPr lang="es-ES"/>
        </a:p>
      </dgm:t>
    </dgm:pt>
    <dgm:pt modelId="{ADB1FF2E-42CD-45E6-8A01-9D3E1A4DF3C6}" type="sibTrans" cxnId="{F9544F1C-4F4D-4370-9B5F-44739C80B1AC}">
      <dgm:prSet/>
      <dgm:spPr/>
      <dgm:t>
        <a:bodyPr/>
        <a:lstStyle/>
        <a:p>
          <a:endParaRPr lang="es-ES"/>
        </a:p>
      </dgm:t>
    </dgm:pt>
    <dgm:pt modelId="{7EDB47E2-6579-4422-B64A-0BD38215CDCA}">
      <dgm:prSet phldr="0"/>
      <dgm:spPr/>
      <dgm:t>
        <a:bodyPr/>
        <a:lstStyle/>
        <a:p>
          <a:pPr rtl="0"/>
          <a:r>
            <a:rPr lang="es-ES" dirty="0">
              <a:latin typeface="Franklin Gothic Book"/>
            </a:rPr>
            <a:t>Conexión placa con Microcontrolador, termómetro y rociado</a:t>
          </a:r>
        </a:p>
      </dgm:t>
    </dgm:pt>
    <dgm:pt modelId="{14391F4F-B14C-451E-B630-28261E64EBC1}" type="parTrans" cxnId="{FE6A89A0-990F-49D8-963C-4D6FA2C52C3D}">
      <dgm:prSet/>
      <dgm:spPr/>
    </dgm:pt>
    <dgm:pt modelId="{81C472A7-2FE7-4F7A-B6FB-A911D71CED2D}" type="sibTrans" cxnId="{FE6A89A0-990F-49D8-963C-4D6FA2C52C3D}">
      <dgm:prSet/>
      <dgm:spPr/>
    </dgm:pt>
    <dgm:pt modelId="{5A178D2D-7221-47CF-B30F-CA4435145403}" type="pres">
      <dgm:prSet presAssocID="{CB795A1A-8830-4853-AC8D-A0AD3FE63B0B}" presName="Name0" presStyleCnt="0">
        <dgm:presLayoutVars>
          <dgm:dir/>
          <dgm:resizeHandles/>
        </dgm:presLayoutVars>
      </dgm:prSet>
      <dgm:spPr/>
    </dgm:pt>
    <dgm:pt modelId="{C862E59D-1F35-474C-AC2D-12BF1B0B1307}" type="pres">
      <dgm:prSet presAssocID="{3FC4B50A-4186-4E47-BEE2-FF32A80CFE5F}" presName="compNode" presStyleCnt="0"/>
      <dgm:spPr/>
    </dgm:pt>
    <dgm:pt modelId="{FBCEA58D-BF3C-47F6-BDC4-020ACA4F945B}" type="pres">
      <dgm:prSet presAssocID="{3FC4B50A-4186-4E47-BEE2-FF32A80CFE5F}" presName="dummyConnPt" presStyleCnt="0"/>
      <dgm:spPr/>
    </dgm:pt>
    <dgm:pt modelId="{6B37BE99-3990-48C3-9B48-E4A28877FD2E}" type="pres">
      <dgm:prSet presAssocID="{3FC4B50A-4186-4E47-BEE2-FF32A80CFE5F}" presName="node" presStyleLbl="node1" presStyleIdx="0" presStyleCnt="7">
        <dgm:presLayoutVars>
          <dgm:bulletEnabled val="1"/>
        </dgm:presLayoutVars>
      </dgm:prSet>
      <dgm:spPr/>
    </dgm:pt>
    <dgm:pt modelId="{49BEAD84-58B7-4B1D-AED0-9129CEF97714}" type="pres">
      <dgm:prSet presAssocID="{E60D4034-F8A1-4389-A8CA-E44AB65496AB}" presName="sibTrans" presStyleLbl="bgSibTrans2D1" presStyleIdx="0" presStyleCnt="6"/>
      <dgm:spPr/>
    </dgm:pt>
    <dgm:pt modelId="{00EA652C-BAA1-440D-877E-B0A527BB6AB8}" type="pres">
      <dgm:prSet presAssocID="{CD4C6EEF-23DE-40B7-B995-7A2DF8F39C86}" presName="compNode" presStyleCnt="0"/>
      <dgm:spPr/>
    </dgm:pt>
    <dgm:pt modelId="{8447E7A1-4E3B-449D-973E-28E2712FC503}" type="pres">
      <dgm:prSet presAssocID="{CD4C6EEF-23DE-40B7-B995-7A2DF8F39C86}" presName="dummyConnPt" presStyleCnt="0"/>
      <dgm:spPr/>
    </dgm:pt>
    <dgm:pt modelId="{C29CD671-0AE4-41F9-925B-B18ADBA41052}" type="pres">
      <dgm:prSet presAssocID="{CD4C6EEF-23DE-40B7-B995-7A2DF8F39C86}" presName="node" presStyleLbl="node1" presStyleIdx="1" presStyleCnt="7">
        <dgm:presLayoutVars>
          <dgm:bulletEnabled val="1"/>
        </dgm:presLayoutVars>
      </dgm:prSet>
      <dgm:spPr/>
    </dgm:pt>
    <dgm:pt modelId="{0192F66E-AC3B-4394-B2C6-D1F49A9A1132}" type="pres">
      <dgm:prSet presAssocID="{857FB020-4C5A-452B-86D8-FB832CEA1615}" presName="sibTrans" presStyleLbl="bgSibTrans2D1" presStyleIdx="1" presStyleCnt="6"/>
      <dgm:spPr/>
    </dgm:pt>
    <dgm:pt modelId="{BDE47AC2-8B0D-4A93-B3BA-D9F4DA9713F0}" type="pres">
      <dgm:prSet presAssocID="{56D9AA76-7C70-4F47-8C0E-3D72F77B41D6}" presName="compNode" presStyleCnt="0"/>
      <dgm:spPr/>
    </dgm:pt>
    <dgm:pt modelId="{E1850CC3-28AF-4253-94C8-625BAFDD5E72}" type="pres">
      <dgm:prSet presAssocID="{56D9AA76-7C70-4F47-8C0E-3D72F77B41D6}" presName="dummyConnPt" presStyleCnt="0"/>
      <dgm:spPr/>
    </dgm:pt>
    <dgm:pt modelId="{23482C19-6A48-4C88-B334-40751DCE1BE1}" type="pres">
      <dgm:prSet presAssocID="{56D9AA76-7C70-4F47-8C0E-3D72F77B41D6}" presName="node" presStyleLbl="node1" presStyleIdx="2" presStyleCnt="7">
        <dgm:presLayoutVars>
          <dgm:bulletEnabled val="1"/>
        </dgm:presLayoutVars>
      </dgm:prSet>
      <dgm:spPr/>
    </dgm:pt>
    <dgm:pt modelId="{896DCEDB-15B8-4C14-A06C-01F6DB6B136E}" type="pres">
      <dgm:prSet presAssocID="{1F9E03F3-51BC-42F4-9F7E-76D4CCB33AA4}" presName="sibTrans" presStyleLbl="bgSibTrans2D1" presStyleIdx="2" presStyleCnt="6"/>
      <dgm:spPr/>
    </dgm:pt>
    <dgm:pt modelId="{F093110B-40C3-45D0-B285-1F7818E60D98}" type="pres">
      <dgm:prSet presAssocID="{53575783-7162-4453-AE1F-4E16F0262C29}" presName="compNode" presStyleCnt="0"/>
      <dgm:spPr/>
    </dgm:pt>
    <dgm:pt modelId="{CBD13F98-227A-4D62-83CA-8F0EBADEE754}" type="pres">
      <dgm:prSet presAssocID="{53575783-7162-4453-AE1F-4E16F0262C29}" presName="dummyConnPt" presStyleCnt="0"/>
      <dgm:spPr/>
    </dgm:pt>
    <dgm:pt modelId="{AD990CB2-4750-4426-B9A5-0173E813766E}" type="pres">
      <dgm:prSet presAssocID="{53575783-7162-4453-AE1F-4E16F0262C29}" presName="node" presStyleLbl="node1" presStyleIdx="3" presStyleCnt="7">
        <dgm:presLayoutVars>
          <dgm:bulletEnabled val="1"/>
        </dgm:presLayoutVars>
      </dgm:prSet>
      <dgm:spPr/>
    </dgm:pt>
    <dgm:pt modelId="{2C167DD0-B99A-42BC-B648-452688B05881}" type="pres">
      <dgm:prSet presAssocID="{F947A72E-6CBA-476F-9BF1-929F7EC81794}" presName="sibTrans" presStyleLbl="bgSibTrans2D1" presStyleIdx="3" presStyleCnt="6"/>
      <dgm:spPr/>
    </dgm:pt>
    <dgm:pt modelId="{31D09BFB-D554-4248-A1DC-662A391055B8}" type="pres">
      <dgm:prSet presAssocID="{673D1539-B831-4751-A85B-53FDB714A50F}" presName="compNode" presStyleCnt="0"/>
      <dgm:spPr/>
    </dgm:pt>
    <dgm:pt modelId="{B383ED19-29E6-4110-8454-8EF53D259EA3}" type="pres">
      <dgm:prSet presAssocID="{673D1539-B831-4751-A85B-53FDB714A50F}" presName="dummyConnPt" presStyleCnt="0"/>
      <dgm:spPr/>
    </dgm:pt>
    <dgm:pt modelId="{59BDE07C-E4D2-46FA-92A1-744C96C64DE1}" type="pres">
      <dgm:prSet presAssocID="{673D1539-B831-4751-A85B-53FDB714A50F}" presName="node" presStyleLbl="node1" presStyleIdx="4" presStyleCnt="7">
        <dgm:presLayoutVars>
          <dgm:bulletEnabled val="1"/>
        </dgm:presLayoutVars>
      </dgm:prSet>
      <dgm:spPr/>
    </dgm:pt>
    <dgm:pt modelId="{8EF4500F-36F1-4A65-959D-03A23EBEE4BD}" type="pres">
      <dgm:prSet presAssocID="{820C8B80-404C-49F5-9515-786C87CBC57C}" presName="sibTrans" presStyleLbl="bgSibTrans2D1" presStyleIdx="4" presStyleCnt="6"/>
      <dgm:spPr/>
    </dgm:pt>
    <dgm:pt modelId="{900E12BA-C6B4-4561-A31D-BF31360A071C}" type="pres">
      <dgm:prSet presAssocID="{A954E042-9D2B-454B-8F95-76B02DA2B0B8}" presName="compNode" presStyleCnt="0"/>
      <dgm:spPr/>
    </dgm:pt>
    <dgm:pt modelId="{A86EC0EB-DB3F-407F-A6BB-B3CFA8E2F4C6}" type="pres">
      <dgm:prSet presAssocID="{A954E042-9D2B-454B-8F95-76B02DA2B0B8}" presName="dummyConnPt" presStyleCnt="0"/>
      <dgm:spPr/>
    </dgm:pt>
    <dgm:pt modelId="{39B3E726-60A2-43DE-A898-0B24AA3FF40C}" type="pres">
      <dgm:prSet presAssocID="{A954E042-9D2B-454B-8F95-76B02DA2B0B8}" presName="node" presStyleLbl="node1" presStyleIdx="5" presStyleCnt="7">
        <dgm:presLayoutVars>
          <dgm:bulletEnabled val="1"/>
        </dgm:presLayoutVars>
      </dgm:prSet>
      <dgm:spPr/>
    </dgm:pt>
    <dgm:pt modelId="{02724AA0-6787-4025-BF2F-A4E533AB679A}" type="pres">
      <dgm:prSet presAssocID="{ADB1FF2E-42CD-45E6-8A01-9D3E1A4DF3C6}" presName="sibTrans" presStyleLbl="bgSibTrans2D1" presStyleIdx="5" presStyleCnt="6"/>
      <dgm:spPr/>
    </dgm:pt>
    <dgm:pt modelId="{8BC9E97A-1957-44E9-AE8D-D704F7D07FFC}" type="pres">
      <dgm:prSet presAssocID="{7EDB47E2-6579-4422-B64A-0BD38215CDCA}" presName="compNode" presStyleCnt="0"/>
      <dgm:spPr/>
    </dgm:pt>
    <dgm:pt modelId="{57F2B7E1-2CF4-4955-B2A6-B1ABC905EC96}" type="pres">
      <dgm:prSet presAssocID="{7EDB47E2-6579-4422-B64A-0BD38215CDCA}" presName="dummyConnPt" presStyleCnt="0"/>
      <dgm:spPr/>
    </dgm:pt>
    <dgm:pt modelId="{D5F6CFF0-8DD4-4EA6-94A6-0D69E49362F2}" type="pres">
      <dgm:prSet presAssocID="{7EDB47E2-6579-4422-B64A-0BD38215CDCA}" presName="node" presStyleLbl="node1" presStyleIdx="6" presStyleCnt="7">
        <dgm:presLayoutVars>
          <dgm:bulletEnabled val="1"/>
        </dgm:presLayoutVars>
      </dgm:prSet>
      <dgm:spPr/>
    </dgm:pt>
  </dgm:ptLst>
  <dgm:cxnLst>
    <dgm:cxn modelId="{5284DB00-93B4-41CB-87F6-571F3EB6F11E}" srcId="{CB795A1A-8830-4853-AC8D-A0AD3FE63B0B}" destId="{53575783-7162-4453-AE1F-4E16F0262C29}" srcOrd="3" destOrd="0" parTransId="{D87E436E-67E7-43F8-AF7B-B72E523EA99A}" sibTransId="{F947A72E-6CBA-476F-9BF1-929F7EC81794}"/>
    <dgm:cxn modelId="{9435CA09-E016-4920-9992-3B1BD6FBC1CE}" type="presOf" srcId="{7EDB47E2-6579-4422-B64A-0BD38215CDCA}" destId="{D5F6CFF0-8DD4-4EA6-94A6-0D69E49362F2}" srcOrd="0" destOrd="0" presId="urn:microsoft.com/office/officeart/2005/8/layout/bProcess4"/>
    <dgm:cxn modelId="{F9544F1C-4F4D-4370-9B5F-44739C80B1AC}" srcId="{CB795A1A-8830-4853-AC8D-A0AD3FE63B0B}" destId="{A954E042-9D2B-454B-8F95-76B02DA2B0B8}" srcOrd="5" destOrd="0" parTransId="{1F4334CD-C401-43EF-81F4-5BD7529B8752}" sibTransId="{ADB1FF2E-42CD-45E6-8A01-9D3E1A4DF3C6}"/>
    <dgm:cxn modelId="{BD8F9A2D-6A93-4282-B1F2-A32C9DCCDA33}" type="presOf" srcId="{673D1539-B831-4751-A85B-53FDB714A50F}" destId="{59BDE07C-E4D2-46FA-92A1-744C96C64DE1}" srcOrd="0" destOrd="0" presId="urn:microsoft.com/office/officeart/2005/8/layout/bProcess4"/>
    <dgm:cxn modelId="{B4D67F35-BE8D-4ECE-B29B-C9FD3BF90CA7}" type="presOf" srcId="{ADB1FF2E-42CD-45E6-8A01-9D3E1A4DF3C6}" destId="{02724AA0-6787-4025-BF2F-A4E533AB679A}" srcOrd="0" destOrd="0" presId="urn:microsoft.com/office/officeart/2005/8/layout/bProcess4"/>
    <dgm:cxn modelId="{8960DD3E-2DA4-4A85-A917-7718C132878C}" type="presOf" srcId="{A954E042-9D2B-454B-8F95-76B02DA2B0B8}" destId="{39B3E726-60A2-43DE-A898-0B24AA3FF40C}" srcOrd="0" destOrd="0" presId="urn:microsoft.com/office/officeart/2005/8/layout/bProcess4"/>
    <dgm:cxn modelId="{C308D35C-3AA2-4847-BFA2-2EF8723B2549}" type="presOf" srcId="{3FC4B50A-4186-4E47-BEE2-FF32A80CFE5F}" destId="{6B37BE99-3990-48C3-9B48-E4A28877FD2E}" srcOrd="0" destOrd="0" presId="urn:microsoft.com/office/officeart/2005/8/layout/bProcess4"/>
    <dgm:cxn modelId="{31850C5D-E332-4507-9008-2E4EAEE4D385}" srcId="{CB795A1A-8830-4853-AC8D-A0AD3FE63B0B}" destId="{CD4C6EEF-23DE-40B7-B995-7A2DF8F39C86}" srcOrd="1" destOrd="0" parTransId="{39D8083D-E63F-4073-8623-5D76B349EB36}" sibTransId="{857FB020-4C5A-452B-86D8-FB832CEA1615}"/>
    <dgm:cxn modelId="{99E69460-12F1-4622-8E8B-4CE5CA2F3DCE}" type="presOf" srcId="{E60D4034-F8A1-4389-A8CA-E44AB65496AB}" destId="{49BEAD84-58B7-4B1D-AED0-9129CEF97714}" srcOrd="0" destOrd="0" presId="urn:microsoft.com/office/officeart/2005/8/layout/bProcess4"/>
    <dgm:cxn modelId="{8B250866-199E-4CAE-8DBE-F0EB8B7D76A2}" type="presOf" srcId="{857FB020-4C5A-452B-86D8-FB832CEA1615}" destId="{0192F66E-AC3B-4394-B2C6-D1F49A9A1132}" srcOrd="0" destOrd="0" presId="urn:microsoft.com/office/officeart/2005/8/layout/bProcess4"/>
    <dgm:cxn modelId="{DE09FB7C-647E-43A9-9448-15B1D50CA1E1}" srcId="{CB795A1A-8830-4853-AC8D-A0AD3FE63B0B}" destId="{3FC4B50A-4186-4E47-BEE2-FF32A80CFE5F}" srcOrd="0" destOrd="0" parTransId="{B1E154C4-777B-443E-84E5-5715B4AA24E0}" sibTransId="{E60D4034-F8A1-4389-A8CA-E44AB65496AB}"/>
    <dgm:cxn modelId="{CB88C48B-B43E-4F3E-BED1-8D7338698F34}" srcId="{CB795A1A-8830-4853-AC8D-A0AD3FE63B0B}" destId="{56D9AA76-7C70-4F47-8C0E-3D72F77B41D6}" srcOrd="2" destOrd="0" parTransId="{670E31D8-6813-46FA-B9A9-3A6570314CC2}" sibTransId="{1F9E03F3-51BC-42F4-9F7E-76D4CCB33AA4}"/>
    <dgm:cxn modelId="{4889F48C-F202-4571-8D22-53BFDC1219D7}" type="presOf" srcId="{56D9AA76-7C70-4F47-8C0E-3D72F77B41D6}" destId="{23482C19-6A48-4C88-B334-40751DCE1BE1}" srcOrd="0" destOrd="0" presId="urn:microsoft.com/office/officeart/2005/8/layout/bProcess4"/>
    <dgm:cxn modelId="{FE6A89A0-990F-49D8-963C-4D6FA2C52C3D}" srcId="{CB795A1A-8830-4853-AC8D-A0AD3FE63B0B}" destId="{7EDB47E2-6579-4422-B64A-0BD38215CDCA}" srcOrd="6" destOrd="0" parTransId="{14391F4F-B14C-451E-B630-28261E64EBC1}" sibTransId="{81C472A7-2FE7-4F7A-B6FB-A911D71CED2D}"/>
    <dgm:cxn modelId="{29D103A8-60C7-4ABF-9FAE-3A6C390EF8FF}" type="presOf" srcId="{CB795A1A-8830-4853-AC8D-A0AD3FE63B0B}" destId="{5A178D2D-7221-47CF-B30F-CA4435145403}" srcOrd="0" destOrd="0" presId="urn:microsoft.com/office/officeart/2005/8/layout/bProcess4"/>
    <dgm:cxn modelId="{A674FBAB-65D7-4F8F-A007-EA677B50F443}" type="presOf" srcId="{F947A72E-6CBA-476F-9BF1-929F7EC81794}" destId="{2C167DD0-B99A-42BC-B648-452688B05881}" srcOrd="0" destOrd="0" presId="urn:microsoft.com/office/officeart/2005/8/layout/bProcess4"/>
    <dgm:cxn modelId="{C111ABAE-5284-44BB-9D85-E134785AD200}" type="presOf" srcId="{1F9E03F3-51BC-42F4-9F7E-76D4CCB33AA4}" destId="{896DCEDB-15B8-4C14-A06C-01F6DB6B136E}" srcOrd="0" destOrd="0" presId="urn:microsoft.com/office/officeart/2005/8/layout/bProcess4"/>
    <dgm:cxn modelId="{CD0D0AB7-F2B5-4015-B47A-01ACF8293BB8}" type="presOf" srcId="{820C8B80-404C-49F5-9515-786C87CBC57C}" destId="{8EF4500F-36F1-4A65-959D-03A23EBEE4BD}" srcOrd="0" destOrd="0" presId="urn:microsoft.com/office/officeart/2005/8/layout/bProcess4"/>
    <dgm:cxn modelId="{F5A2CCC4-E1B3-4565-A415-E0F5BA41EB5E}" type="presOf" srcId="{53575783-7162-4453-AE1F-4E16F0262C29}" destId="{AD990CB2-4750-4426-B9A5-0173E813766E}" srcOrd="0" destOrd="0" presId="urn:microsoft.com/office/officeart/2005/8/layout/bProcess4"/>
    <dgm:cxn modelId="{FC4CB0CB-8C8E-414B-9CA5-D8A45DA8E475}" srcId="{CB795A1A-8830-4853-AC8D-A0AD3FE63B0B}" destId="{673D1539-B831-4751-A85B-53FDB714A50F}" srcOrd="4" destOrd="0" parTransId="{9E7D8A6B-D1C2-4E01-AE4D-21C88B5BB9F6}" sibTransId="{820C8B80-404C-49F5-9515-786C87CBC57C}"/>
    <dgm:cxn modelId="{08A33DD7-60B9-4B3F-A83E-E0EE754E4503}" type="presOf" srcId="{CD4C6EEF-23DE-40B7-B995-7A2DF8F39C86}" destId="{C29CD671-0AE4-41F9-925B-B18ADBA41052}" srcOrd="0" destOrd="0" presId="urn:microsoft.com/office/officeart/2005/8/layout/bProcess4"/>
    <dgm:cxn modelId="{BF63F465-52AF-4285-918C-E26138C7D1D5}" type="presParOf" srcId="{5A178D2D-7221-47CF-B30F-CA4435145403}" destId="{C862E59D-1F35-474C-AC2D-12BF1B0B1307}" srcOrd="0" destOrd="0" presId="urn:microsoft.com/office/officeart/2005/8/layout/bProcess4"/>
    <dgm:cxn modelId="{A6701AEA-5ED7-4782-9678-8096DDACEBD4}" type="presParOf" srcId="{C862E59D-1F35-474C-AC2D-12BF1B0B1307}" destId="{FBCEA58D-BF3C-47F6-BDC4-020ACA4F945B}" srcOrd="0" destOrd="0" presId="urn:microsoft.com/office/officeart/2005/8/layout/bProcess4"/>
    <dgm:cxn modelId="{3EB4A28A-73A8-465A-AC44-EFA8A8EBF51F}" type="presParOf" srcId="{C862E59D-1F35-474C-AC2D-12BF1B0B1307}" destId="{6B37BE99-3990-48C3-9B48-E4A28877FD2E}" srcOrd="1" destOrd="0" presId="urn:microsoft.com/office/officeart/2005/8/layout/bProcess4"/>
    <dgm:cxn modelId="{64796B76-E251-4C88-A295-3645F910860F}" type="presParOf" srcId="{5A178D2D-7221-47CF-B30F-CA4435145403}" destId="{49BEAD84-58B7-4B1D-AED0-9129CEF97714}" srcOrd="1" destOrd="0" presId="urn:microsoft.com/office/officeart/2005/8/layout/bProcess4"/>
    <dgm:cxn modelId="{F25D2288-5A34-43FE-A200-0FE0E5F97DDC}" type="presParOf" srcId="{5A178D2D-7221-47CF-B30F-CA4435145403}" destId="{00EA652C-BAA1-440D-877E-B0A527BB6AB8}" srcOrd="2" destOrd="0" presId="urn:microsoft.com/office/officeart/2005/8/layout/bProcess4"/>
    <dgm:cxn modelId="{48736198-4397-4B81-8C6A-1318497E2F37}" type="presParOf" srcId="{00EA652C-BAA1-440D-877E-B0A527BB6AB8}" destId="{8447E7A1-4E3B-449D-973E-28E2712FC503}" srcOrd="0" destOrd="0" presId="urn:microsoft.com/office/officeart/2005/8/layout/bProcess4"/>
    <dgm:cxn modelId="{85B7E24B-ADCB-4F81-84F8-8C5D63F7556F}" type="presParOf" srcId="{00EA652C-BAA1-440D-877E-B0A527BB6AB8}" destId="{C29CD671-0AE4-41F9-925B-B18ADBA41052}" srcOrd="1" destOrd="0" presId="urn:microsoft.com/office/officeart/2005/8/layout/bProcess4"/>
    <dgm:cxn modelId="{96341557-F93E-4BE6-9C88-26E8DA204395}" type="presParOf" srcId="{5A178D2D-7221-47CF-B30F-CA4435145403}" destId="{0192F66E-AC3B-4394-B2C6-D1F49A9A1132}" srcOrd="3" destOrd="0" presId="urn:microsoft.com/office/officeart/2005/8/layout/bProcess4"/>
    <dgm:cxn modelId="{917C24A4-9E6B-4C9F-B022-4072F51665D8}" type="presParOf" srcId="{5A178D2D-7221-47CF-B30F-CA4435145403}" destId="{BDE47AC2-8B0D-4A93-B3BA-D9F4DA9713F0}" srcOrd="4" destOrd="0" presId="urn:microsoft.com/office/officeart/2005/8/layout/bProcess4"/>
    <dgm:cxn modelId="{B6E56D18-7E0D-41F5-A4A6-4A37CA1D0DA9}" type="presParOf" srcId="{BDE47AC2-8B0D-4A93-B3BA-D9F4DA9713F0}" destId="{E1850CC3-28AF-4253-94C8-625BAFDD5E72}" srcOrd="0" destOrd="0" presId="urn:microsoft.com/office/officeart/2005/8/layout/bProcess4"/>
    <dgm:cxn modelId="{06AA0111-30A5-4A3B-A4C8-7E74EB094822}" type="presParOf" srcId="{BDE47AC2-8B0D-4A93-B3BA-D9F4DA9713F0}" destId="{23482C19-6A48-4C88-B334-40751DCE1BE1}" srcOrd="1" destOrd="0" presId="urn:microsoft.com/office/officeart/2005/8/layout/bProcess4"/>
    <dgm:cxn modelId="{BDDFE430-A4B9-4ED3-980A-7BA619104FB9}" type="presParOf" srcId="{5A178D2D-7221-47CF-B30F-CA4435145403}" destId="{896DCEDB-15B8-4C14-A06C-01F6DB6B136E}" srcOrd="5" destOrd="0" presId="urn:microsoft.com/office/officeart/2005/8/layout/bProcess4"/>
    <dgm:cxn modelId="{9130A5A8-0E36-48D5-9180-ED874E0B813C}" type="presParOf" srcId="{5A178D2D-7221-47CF-B30F-CA4435145403}" destId="{F093110B-40C3-45D0-B285-1F7818E60D98}" srcOrd="6" destOrd="0" presId="urn:microsoft.com/office/officeart/2005/8/layout/bProcess4"/>
    <dgm:cxn modelId="{1DDD3BF5-AA85-4EF9-B4DA-3FFAA3A2DB83}" type="presParOf" srcId="{F093110B-40C3-45D0-B285-1F7818E60D98}" destId="{CBD13F98-227A-4D62-83CA-8F0EBADEE754}" srcOrd="0" destOrd="0" presId="urn:microsoft.com/office/officeart/2005/8/layout/bProcess4"/>
    <dgm:cxn modelId="{57A27B9A-FD5F-4AF6-ACE2-9041621E25E2}" type="presParOf" srcId="{F093110B-40C3-45D0-B285-1F7818E60D98}" destId="{AD990CB2-4750-4426-B9A5-0173E813766E}" srcOrd="1" destOrd="0" presId="urn:microsoft.com/office/officeart/2005/8/layout/bProcess4"/>
    <dgm:cxn modelId="{691020C3-5B57-4181-89C3-59EE1F05565E}" type="presParOf" srcId="{5A178D2D-7221-47CF-B30F-CA4435145403}" destId="{2C167DD0-B99A-42BC-B648-452688B05881}" srcOrd="7" destOrd="0" presId="urn:microsoft.com/office/officeart/2005/8/layout/bProcess4"/>
    <dgm:cxn modelId="{405D6984-03B0-48E1-B037-D1789F269FBD}" type="presParOf" srcId="{5A178D2D-7221-47CF-B30F-CA4435145403}" destId="{31D09BFB-D554-4248-A1DC-662A391055B8}" srcOrd="8" destOrd="0" presId="urn:microsoft.com/office/officeart/2005/8/layout/bProcess4"/>
    <dgm:cxn modelId="{25F6EE02-5B93-48B4-9FE4-CC6CE2F9ACD5}" type="presParOf" srcId="{31D09BFB-D554-4248-A1DC-662A391055B8}" destId="{B383ED19-29E6-4110-8454-8EF53D259EA3}" srcOrd="0" destOrd="0" presId="urn:microsoft.com/office/officeart/2005/8/layout/bProcess4"/>
    <dgm:cxn modelId="{47097617-0BE4-49E3-8EB1-F83E8240EB8E}" type="presParOf" srcId="{31D09BFB-D554-4248-A1DC-662A391055B8}" destId="{59BDE07C-E4D2-46FA-92A1-744C96C64DE1}" srcOrd="1" destOrd="0" presId="urn:microsoft.com/office/officeart/2005/8/layout/bProcess4"/>
    <dgm:cxn modelId="{2C441B65-03FD-411E-8684-2FBC39260695}" type="presParOf" srcId="{5A178D2D-7221-47CF-B30F-CA4435145403}" destId="{8EF4500F-36F1-4A65-959D-03A23EBEE4BD}" srcOrd="9" destOrd="0" presId="urn:microsoft.com/office/officeart/2005/8/layout/bProcess4"/>
    <dgm:cxn modelId="{508F822C-E294-415C-9CB2-C3C5AD0CC293}" type="presParOf" srcId="{5A178D2D-7221-47CF-B30F-CA4435145403}" destId="{900E12BA-C6B4-4561-A31D-BF31360A071C}" srcOrd="10" destOrd="0" presId="urn:microsoft.com/office/officeart/2005/8/layout/bProcess4"/>
    <dgm:cxn modelId="{9D4DEC18-078B-4B71-A824-C35891F66D56}" type="presParOf" srcId="{900E12BA-C6B4-4561-A31D-BF31360A071C}" destId="{A86EC0EB-DB3F-407F-A6BB-B3CFA8E2F4C6}" srcOrd="0" destOrd="0" presId="urn:microsoft.com/office/officeart/2005/8/layout/bProcess4"/>
    <dgm:cxn modelId="{9E37E242-1709-47D1-BFFE-10C059B6ECCF}" type="presParOf" srcId="{900E12BA-C6B4-4561-A31D-BF31360A071C}" destId="{39B3E726-60A2-43DE-A898-0B24AA3FF40C}" srcOrd="1" destOrd="0" presId="urn:microsoft.com/office/officeart/2005/8/layout/bProcess4"/>
    <dgm:cxn modelId="{9D091BAE-3D49-42E8-AF7C-20D0E3A449C9}" type="presParOf" srcId="{5A178D2D-7221-47CF-B30F-CA4435145403}" destId="{02724AA0-6787-4025-BF2F-A4E533AB679A}" srcOrd="11" destOrd="0" presId="urn:microsoft.com/office/officeart/2005/8/layout/bProcess4"/>
    <dgm:cxn modelId="{E346014B-22A3-498E-BC78-F53679857281}" type="presParOf" srcId="{5A178D2D-7221-47CF-B30F-CA4435145403}" destId="{8BC9E97A-1957-44E9-AE8D-D704F7D07FFC}" srcOrd="12" destOrd="0" presId="urn:microsoft.com/office/officeart/2005/8/layout/bProcess4"/>
    <dgm:cxn modelId="{E8F66629-7EB6-497B-8013-4A74651AC8B6}" type="presParOf" srcId="{8BC9E97A-1957-44E9-AE8D-D704F7D07FFC}" destId="{57F2B7E1-2CF4-4955-B2A6-B1ABC905EC96}" srcOrd="0" destOrd="0" presId="urn:microsoft.com/office/officeart/2005/8/layout/bProcess4"/>
    <dgm:cxn modelId="{8199E9BB-DE75-4026-9735-A767D09508F9}" type="presParOf" srcId="{8BC9E97A-1957-44E9-AE8D-D704F7D07FFC}" destId="{D5F6CFF0-8DD4-4EA6-94A6-0D69E49362F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795A1A-8830-4853-AC8D-A0AD3FE63B0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FC4B50A-4186-4E47-BEE2-FF32A80CFE5F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Materia Prima</a:t>
          </a:r>
          <a:endParaRPr lang="es-ES"/>
        </a:p>
      </dgm:t>
    </dgm:pt>
    <dgm:pt modelId="{B1E154C4-777B-443E-84E5-5715B4AA24E0}" type="parTrans" cxnId="{DE09FB7C-647E-43A9-9448-15B1D50CA1E1}">
      <dgm:prSet/>
      <dgm:spPr/>
      <dgm:t>
        <a:bodyPr/>
        <a:lstStyle/>
        <a:p>
          <a:endParaRPr lang="es-ES"/>
        </a:p>
      </dgm:t>
    </dgm:pt>
    <dgm:pt modelId="{E60D4034-F8A1-4389-A8CA-E44AB65496AB}" type="sibTrans" cxnId="{DE09FB7C-647E-43A9-9448-15B1D50CA1E1}">
      <dgm:prSet/>
      <dgm:spPr/>
      <dgm:t>
        <a:bodyPr/>
        <a:lstStyle/>
        <a:p>
          <a:endParaRPr lang="es-ES"/>
        </a:p>
      </dgm:t>
    </dgm:pt>
    <dgm:pt modelId="{CD4C6EEF-23DE-40B7-B995-7A2DF8F39C86}">
      <dgm:prSet phldrT="[Texto]" phldr="0"/>
      <dgm:spPr/>
      <dgm:t>
        <a:bodyPr/>
        <a:lstStyle/>
        <a:p>
          <a:r>
            <a:rPr lang="es-ES">
              <a:latin typeface="Franklin Gothic Book"/>
            </a:rPr>
            <a:t>Testeo</a:t>
          </a:r>
          <a:endParaRPr lang="es-ES"/>
        </a:p>
      </dgm:t>
    </dgm:pt>
    <dgm:pt modelId="{39D8083D-E63F-4073-8623-5D76B349EB36}" type="parTrans" cxnId="{31850C5D-E332-4507-9008-2E4EAEE4D385}">
      <dgm:prSet/>
      <dgm:spPr/>
      <dgm:t>
        <a:bodyPr/>
        <a:lstStyle/>
        <a:p>
          <a:endParaRPr lang="es-ES"/>
        </a:p>
      </dgm:t>
    </dgm:pt>
    <dgm:pt modelId="{857FB020-4C5A-452B-86D8-FB832CEA1615}" type="sibTrans" cxnId="{31850C5D-E332-4507-9008-2E4EAEE4D385}">
      <dgm:prSet/>
      <dgm:spPr/>
      <dgm:t>
        <a:bodyPr/>
        <a:lstStyle/>
        <a:p>
          <a:endParaRPr lang="es-ES"/>
        </a:p>
      </dgm:t>
    </dgm:pt>
    <dgm:pt modelId="{56D9AA76-7C70-4F47-8C0E-3D72F77B41D6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Montaje de Componentes en Placa</a:t>
          </a:r>
          <a:endParaRPr lang="es-ES"/>
        </a:p>
      </dgm:t>
    </dgm:pt>
    <dgm:pt modelId="{670E31D8-6813-46FA-B9A9-3A6570314CC2}" type="parTrans" cxnId="{CB88C48B-B43E-4F3E-BED1-8D7338698F34}">
      <dgm:prSet/>
      <dgm:spPr/>
      <dgm:t>
        <a:bodyPr/>
        <a:lstStyle/>
        <a:p>
          <a:endParaRPr lang="es-ES"/>
        </a:p>
      </dgm:t>
    </dgm:pt>
    <dgm:pt modelId="{1F9E03F3-51BC-42F4-9F7E-76D4CCB33AA4}" type="sibTrans" cxnId="{CB88C48B-B43E-4F3E-BED1-8D7338698F34}">
      <dgm:prSet/>
      <dgm:spPr/>
      <dgm:t>
        <a:bodyPr/>
        <a:lstStyle/>
        <a:p>
          <a:endParaRPr lang="es-ES"/>
        </a:p>
      </dgm:t>
    </dgm:pt>
    <dgm:pt modelId="{53575783-7162-4453-AE1F-4E16F0262C29}">
      <dgm:prSet phldrT="[Texto]" phldr="0"/>
      <dgm:spPr/>
      <dgm:t>
        <a:bodyPr/>
        <a:lstStyle/>
        <a:p>
          <a:pPr rtl="0"/>
          <a:r>
            <a:rPr lang="es-ES"/>
            <a:t>Conexión de Microcontrolador y Computadora</a:t>
          </a:r>
        </a:p>
      </dgm:t>
    </dgm:pt>
    <dgm:pt modelId="{D87E436E-67E7-43F8-AF7B-B72E523EA99A}" type="parTrans" cxnId="{5284DB00-93B4-41CB-87F6-571F3EB6F11E}">
      <dgm:prSet/>
      <dgm:spPr/>
      <dgm:t>
        <a:bodyPr/>
        <a:lstStyle/>
        <a:p>
          <a:endParaRPr lang="es-ES"/>
        </a:p>
      </dgm:t>
    </dgm:pt>
    <dgm:pt modelId="{F947A72E-6CBA-476F-9BF1-929F7EC81794}" type="sibTrans" cxnId="{5284DB00-93B4-41CB-87F6-571F3EB6F11E}">
      <dgm:prSet/>
      <dgm:spPr/>
      <dgm:t>
        <a:bodyPr/>
        <a:lstStyle/>
        <a:p>
          <a:endParaRPr lang="es-ES"/>
        </a:p>
      </dgm:t>
    </dgm:pt>
    <dgm:pt modelId="{673D1539-B831-4751-A85B-53FDB714A50F}">
      <dgm:prSet phldrT="[Texto]" phldr="0"/>
      <dgm:spPr/>
      <dgm:t>
        <a:bodyPr/>
        <a:lstStyle/>
        <a:p>
          <a:pPr rtl="0"/>
          <a:r>
            <a:rPr lang="es-ES"/>
            <a:t>Cargar Programación en Microcontrolador</a:t>
          </a:r>
        </a:p>
      </dgm:t>
    </dgm:pt>
    <dgm:pt modelId="{9E7D8A6B-D1C2-4E01-AE4D-21C88B5BB9F6}" type="parTrans" cxnId="{FC4CB0CB-8C8E-414B-9CA5-D8A45DA8E475}">
      <dgm:prSet/>
      <dgm:spPr/>
      <dgm:t>
        <a:bodyPr/>
        <a:lstStyle/>
        <a:p>
          <a:endParaRPr lang="es-ES"/>
        </a:p>
      </dgm:t>
    </dgm:pt>
    <dgm:pt modelId="{820C8B80-404C-49F5-9515-786C87CBC57C}" type="sibTrans" cxnId="{FC4CB0CB-8C8E-414B-9CA5-D8A45DA8E475}">
      <dgm:prSet/>
      <dgm:spPr/>
      <dgm:t>
        <a:bodyPr/>
        <a:lstStyle/>
        <a:p>
          <a:endParaRPr lang="es-ES"/>
        </a:p>
      </dgm:t>
    </dgm:pt>
    <dgm:pt modelId="{A954E042-9D2B-454B-8F95-76B02DA2B0B8}">
      <dgm:prSet phldrT="[Texto]" phldr="0"/>
      <dgm:spPr/>
      <dgm:t>
        <a:bodyPr/>
        <a:lstStyle/>
        <a:p>
          <a:pPr rtl="0"/>
          <a:r>
            <a:rPr lang="es-ES"/>
            <a:t>Descarga de App en Computadora</a:t>
          </a:r>
        </a:p>
      </dgm:t>
    </dgm:pt>
    <dgm:pt modelId="{1F4334CD-C401-43EF-81F4-5BD7529B8752}" type="parTrans" cxnId="{F9544F1C-4F4D-4370-9B5F-44739C80B1AC}">
      <dgm:prSet/>
      <dgm:spPr/>
      <dgm:t>
        <a:bodyPr/>
        <a:lstStyle/>
        <a:p>
          <a:endParaRPr lang="es-ES"/>
        </a:p>
      </dgm:t>
    </dgm:pt>
    <dgm:pt modelId="{ADB1FF2E-42CD-45E6-8A01-9D3E1A4DF3C6}" type="sibTrans" cxnId="{F9544F1C-4F4D-4370-9B5F-44739C80B1AC}">
      <dgm:prSet/>
      <dgm:spPr/>
      <dgm:t>
        <a:bodyPr/>
        <a:lstStyle/>
        <a:p>
          <a:endParaRPr lang="es-ES"/>
        </a:p>
      </dgm:t>
    </dgm:pt>
    <dgm:pt modelId="{D90F9D32-0695-4B69-AF81-E8557ABDDAB1}">
      <dgm:prSet phldrT="[Texto]" phldr="0"/>
      <dgm:spPr/>
      <dgm:t>
        <a:bodyPr/>
        <a:lstStyle/>
        <a:p>
          <a:pPr rtl="0"/>
          <a:r>
            <a:rPr lang="es-ES">
              <a:latin typeface="Franklin Gothic Book"/>
            </a:rPr>
            <a:t>Puesta a Prueba</a:t>
          </a:r>
          <a:endParaRPr lang="es-ES"/>
        </a:p>
      </dgm:t>
    </dgm:pt>
    <dgm:pt modelId="{93AF29A6-0F7F-40CE-9842-5A461E97C33B}" type="parTrans" cxnId="{3AC03CA3-5C3F-4144-9F06-85C089BFD7A8}">
      <dgm:prSet/>
      <dgm:spPr/>
      <dgm:t>
        <a:bodyPr/>
        <a:lstStyle/>
        <a:p>
          <a:endParaRPr lang="es-ES"/>
        </a:p>
      </dgm:t>
    </dgm:pt>
    <dgm:pt modelId="{230552B5-436E-4770-B3D8-1DD3367262AB}" type="sibTrans" cxnId="{3AC03CA3-5C3F-4144-9F06-85C089BFD7A8}">
      <dgm:prSet/>
      <dgm:spPr/>
      <dgm:t>
        <a:bodyPr/>
        <a:lstStyle/>
        <a:p>
          <a:endParaRPr lang="es-ES"/>
        </a:p>
      </dgm:t>
    </dgm:pt>
    <dgm:pt modelId="{7EDB47E2-6579-4422-B64A-0BD38215CDCA}">
      <dgm:prSet phldr="0"/>
      <dgm:spPr/>
      <dgm:t>
        <a:bodyPr/>
        <a:lstStyle/>
        <a:p>
          <a:pPr rtl="0"/>
          <a:r>
            <a:rPr lang="es-ES">
              <a:latin typeface="Franklin Gothic Book"/>
            </a:rPr>
            <a:t>Conexión placa con Microcontrolador y Termometro</a:t>
          </a:r>
        </a:p>
      </dgm:t>
    </dgm:pt>
    <dgm:pt modelId="{14391F4F-B14C-451E-B630-28261E64EBC1}" type="parTrans" cxnId="{FE6A89A0-990F-49D8-963C-4D6FA2C52C3D}">
      <dgm:prSet/>
      <dgm:spPr/>
    </dgm:pt>
    <dgm:pt modelId="{81C472A7-2FE7-4F7A-B6FB-A911D71CED2D}" type="sibTrans" cxnId="{FE6A89A0-990F-49D8-963C-4D6FA2C52C3D}">
      <dgm:prSet/>
      <dgm:spPr/>
    </dgm:pt>
    <dgm:pt modelId="{5A178D2D-7221-47CF-B30F-CA4435145403}" type="pres">
      <dgm:prSet presAssocID="{CB795A1A-8830-4853-AC8D-A0AD3FE63B0B}" presName="Name0" presStyleCnt="0">
        <dgm:presLayoutVars>
          <dgm:dir/>
          <dgm:resizeHandles/>
        </dgm:presLayoutVars>
      </dgm:prSet>
      <dgm:spPr/>
    </dgm:pt>
    <dgm:pt modelId="{C862E59D-1F35-474C-AC2D-12BF1B0B1307}" type="pres">
      <dgm:prSet presAssocID="{3FC4B50A-4186-4E47-BEE2-FF32A80CFE5F}" presName="compNode" presStyleCnt="0"/>
      <dgm:spPr/>
    </dgm:pt>
    <dgm:pt modelId="{FBCEA58D-BF3C-47F6-BDC4-020ACA4F945B}" type="pres">
      <dgm:prSet presAssocID="{3FC4B50A-4186-4E47-BEE2-FF32A80CFE5F}" presName="dummyConnPt" presStyleCnt="0"/>
      <dgm:spPr/>
    </dgm:pt>
    <dgm:pt modelId="{6B37BE99-3990-48C3-9B48-E4A28877FD2E}" type="pres">
      <dgm:prSet presAssocID="{3FC4B50A-4186-4E47-BEE2-FF32A80CFE5F}" presName="node" presStyleLbl="node1" presStyleIdx="0" presStyleCnt="8">
        <dgm:presLayoutVars>
          <dgm:bulletEnabled val="1"/>
        </dgm:presLayoutVars>
      </dgm:prSet>
      <dgm:spPr/>
    </dgm:pt>
    <dgm:pt modelId="{49BEAD84-58B7-4B1D-AED0-9129CEF97714}" type="pres">
      <dgm:prSet presAssocID="{E60D4034-F8A1-4389-A8CA-E44AB65496AB}" presName="sibTrans" presStyleLbl="bgSibTrans2D1" presStyleIdx="0" presStyleCnt="7"/>
      <dgm:spPr/>
    </dgm:pt>
    <dgm:pt modelId="{00EA652C-BAA1-440D-877E-B0A527BB6AB8}" type="pres">
      <dgm:prSet presAssocID="{CD4C6EEF-23DE-40B7-B995-7A2DF8F39C86}" presName="compNode" presStyleCnt="0"/>
      <dgm:spPr/>
    </dgm:pt>
    <dgm:pt modelId="{8447E7A1-4E3B-449D-973E-28E2712FC503}" type="pres">
      <dgm:prSet presAssocID="{CD4C6EEF-23DE-40B7-B995-7A2DF8F39C86}" presName="dummyConnPt" presStyleCnt="0"/>
      <dgm:spPr/>
    </dgm:pt>
    <dgm:pt modelId="{C29CD671-0AE4-41F9-925B-B18ADBA41052}" type="pres">
      <dgm:prSet presAssocID="{CD4C6EEF-23DE-40B7-B995-7A2DF8F39C86}" presName="node" presStyleLbl="node1" presStyleIdx="1" presStyleCnt="8">
        <dgm:presLayoutVars>
          <dgm:bulletEnabled val="1"/>
        </dgm:presLayoutVars>
      </dgm:prSet>
      <dgm:spPr/>
    </dgm:pt>
    <dgm:pt modelId="{0192F66E-AC3B-4394-B2C6-D1F49A9A1132}" type="pres">
      <dgm:prSet presAssocID="{857FB020-4C5A-452B-86D8-FB832CEA1615}" presName="sibTrans" presStyleLbl="bgSibTrans2D1" presStyleIdx="1" presStyleCnt="7"/>
      <dgm:spPr/>
    </dgm:pt>
    <dgm:pt modelId="{BDE47AC2-8B0D-4A93-B3BA-D9F4DA9713F0}" type="pres">
      <dgm:prSet presAssocID="{56D9AA76-7C70-4F47-8C0E-3D72F77B41D6}" presName="compNode" presStyleCnt="0"/>
      <dgm:spPr/>
    </dgm:pt>
    <dgm:pt modelId="{E1850CC3-28AF-4253-94C8-625BAFDD5E72}" type="pres">
      <dgm:prSet presAssocID="{56D9AA76-7C70-4F47-8C0E-3D72F77B41D6}" presName="dummyConnPt" presStyleCnt="0"/>
      <dgm:spPr/>
    </dgm:pt>
    <dgm:pt modelId="{23482C19-6A48-4C88-B334-40751DCE1BE1}" type="pres">
      <dgm:prSet presAssocID="{56D9AA76-7C70-4F47-8C0E-3D72F77B41D6}" presName="node" presStyleLbl="node1" presStyleIdx="2" presStyleCnt="8">
        <dgm:presLayoutVars>
          <dgm:bulletEnabled val="1"/>
        </dgm:presLayoutVars>
      </dgm:prSet>
      <dgm:spPr/>
    </dgm:pt>
    <dgm:pt modelId="{896DCEDB-15B8-4C14-A06C-01F6DB6B136E}" type="pres">
      <dgm:prSet presAssocID="{1F9E03F3-51BC-42F4-9F7E-76D4CCB33AA4}" presName="sibTrans" presStyleLbl="bgSibTrans2D1" presStyleIdx="2" presStyleCnt="7"/>
      <dgm:spPr/>
    </dgm:pt>
    <dgm:pt modelId="{F093110B-40C3-45D0-B285-1F7818E60D98}" type="pres">
      <dgm:prSet presAssocID="{53575783-7162-4453-AE1F-4E16F0262C29}" presName="compNode" presStyleCnt="0"/>
      <dgm:spPr/>
    </dgm:pt>
    <dgm:pt modelId="{CBD13F98-227A-4D62-83CA-8F0EBADEE754}" type="pres">
      <dgm:prSet presAssocID="{53575783-7162-4453-AE1F-4E16F0262C29}" presName="dummyConnPt" presStyleCnt="0"/>
      <dgm:spPr/>
    </dgm:pt>
    <dgm:pt modelId="{AD990CB2-4750-4426-B9A5-0173E813766E}" type="pres">
      <dgm:prSet presAssocID="{53575783-7162-4453-AE1F-4E16F0262C29}" presName="node" presStyleLbl="node1" presStyleIdx="3" presStyleCnt="8">
        <dgm:presLayoutVars>
          <dgm:bulletEnabled val="1"/>
        </dgm:presLayoutVars>
      </dgm:prSet>
      <dgm:spPr/>
    </dgm:pt>
    <dgm:pt modelId="{2C167DD0-B99A-42BC-B648-452688B05881}" type="pres">
      <dgm:prSet presAssocID="{F947A72E-6CBA-476F-9BF1-929F7EC81794}" presName="sibTrans" presStyleLbl="bgSibTrans2D1" presStyleIdx="3" presStyleCnt="7"/>
      <dgm:spPr/>
    </dgm:pt>
    <dgm:pt modelId="{31D09BFB-D554-4248-A1DC-662A391055B8}" type="pres">
      <dgm:prSet presAssocID="{673D1539-B831-4751-A85B-53FDB714A50F}" presName="compNode" presStyleCnt="0"/>
      <dgm:spPr/>
    </dgm:pt>
    <dgm:pt modelId="{B383ED19-29E6-4110-8454-8EF53D259EA3}" type="pres">
      <dgm:prSet presAssocID="{673D1539-B831-4751-A85B-53FDB714A50F}" presName="dummyConnPt" presStyleCnt="0"/>
      <dgm:spPr/>
    </dgm:pt>
    <dgm:pt modelId="{59BDE07C-E4D2-46FA-92A1-744C96C64DE1}" type="pres">
      <dgm:prSet presAssocID="{673D1539-B831-4751-A85B-53FDB714A50F}" presName="node" presStyleLbl="node1" presStyleIdx="4" presStyleCnt="8">
        <dgm:presLayoutVars>
          <dgm:bulletEnabled val="1"/>
        </dgm:presLayoutVars>
      </dgm:prSet>
      <dgm:spPr/>
    </dgm:pt>
    <dgm:pt modelId="{8EF4500F-36F1-4A65-959D-03A23EBEE4BD}" type="pres">
      <dgm:prSet presAssocID="{820C8B80-404C-49F5-9515-786C87CBC57C}" presName="sibTrans" presStyleLbl="bgSibTrans2D1" presStyleIdx="4" presStyleCnt="7"/>
      <dgm:spPr/>
    </dgm:pt>
    <dgm:pt modelId="{900E12BA-C6B4-4561-A31D-BF31360A071C}" type="pres">
      <dgm:prSet presAssocID="{A954E042-9D2B-454B-8F95-76B02DA2B0B8}" presName="compNode" presStyleCnt="0"/>
      <dgm:spPr/>
    </dgm:pt>
    <dgm:pt modelId="{A86EC0EB-DB3F-407F-A6BB-B3CFA8E2F4C6}" type="pres">
      <dgm:prSet presAssocID="{A954E042-9D2B-454B-8F95-76B02DA2B0B8}" presName="dummyConnPt" presStyleCnt="0"/>
      <dgm:spPr/>
    </dgm:pt>
    <dgm:pt modelId="{39B3E726-60A2-43DE-A898-0B24AA3FF40C}" type="pres">
      <dgm:prSet presAssocID="{A954E042-9D2B-454B-8F95-76B02DA2B0B8}" presName="node" presStyleLbl="node1" presStyleIdx="5" presStyleCnt="8">
        <dgm:presLayoutVars>
          <dgm:bulletEnabled val="1"/>
        </dgm:presLayoutVars>
      </dgm:prSet>
      <dgm:spPr/>
    </dgm:pt>
    <dgm:pt modelId="{02724AA0-6787-4025-BF2F-A4E533AB679A}" type="pres">
      <dgm:prSet presAssocID="{ADB1FF2E-42CD-45E6-8A01-9D3E1A4DF3C6}" presName="sibTrans" presStyleLbl="bgSibTrans2D1" presStyleIdx="5" presStyleCnt="7"/>
      <dgm:spPr/>
    </dgm:pt>
    <dgm:pt modelId="{8BC9E97A-1957-44E9-AE8D-D704F7D07FFC}" type="pres">
      <dgm:prSet presAssocID="{7EDB47E2-6579-4422-B64A-0BD38215CDCA}" presName="compNode" presStyleCnt="0"/>
      <dgm:spPr/>
    </dgm:pt>
    <dgm:pt modelId="{57F2B7E1-2CF4-4955-B2A6-B1ABC905EC96}" type="pres">
      <dgm:prSet presAssocID="{7EDB47E2-6579-4422-B64A-0BD38215CDCA}" presName="dummyConnPt" presStyleCnt="0"/>
      <dgm:spPr/>
    </dgm:pt>
    <dgm:pt modelId="{D5F6CFF0-8DD4-4EA6-94A6-0D69E49362F2}" type="pres">
      <dgm:prSet presAssocID="{7EDB47E2-6579-4422-B64A-0BD38215CDCA}" presName="node" presStyleLbl="node1" presStyleIdx="6" presStyleCnt="8">
        <dgm:presLayoutVars>
          <dgm:bulletEnabled val="1"/>
        </dgm:presLayoutVars>
      </dgm:prSet>
      <dgm:spPr/>
    </dgm:pt>
    <dgm:pt modelId="{528CC847-917D-4E29-9B8D-E3796DD5BBE8}" type="pres">
      <dgm:prSet presAssocID="{81C472A7-2FE7-4F7A-B6FB-A911D71CED2D}" presName="sibTrans" presStyleLbl="bgSibTrans2D1" presStyleIdx="6" presStyleCnt="7"/>
      <dgm:spPr/>
    </dgm:pt>
    <dgm:pt modelId="{C219C62A-A94A-474F-9EF0-3F1E9179F5C8}" type="pres">
      <dgm:prSet presAssocID="{D90F9D32-0695-4B69-AF81-E8557ABDDAB1}" presName="compNode" presStyleCnt="0"/>
      <dgm:spPr/>
    </dgm:pt>
    <dgm:pt modelId="{9C62781E-8A5C-4FB3-8782-271356A1FD98}" type="pres">
      <dgm:prSet presAssocID="{D90F9D32-0695-4B69-AF81-E8557ABDDAB1}" presName="dummyConnPt" presStyleCnt="0"/>
      <dgm:spPr/>
    </dgm:pt>
    <dgm:pt modelId="{99375319-2731-4076-8D3B-913065EE444A}" type="pres">
      <dgm:prSet presAssocID="{D90F9D32-0695-4B69-AF81-E8557ABDDAB1}" presName="node" presStyleLbl="node1" presStyleIdx="7" presStyleCnt="8">
        <dgm:presLayoutVars>
          <dgm:bulletEnabled val="1"/>
        </dgm:presLayoutVars>
      </dgm:prSet>
      <dgm:spPr/>
    </dgm:pt>
  </dgm:ptLst>
  <dgm:cxnLst>
    <dgm:cxn modelId="{5284DB00-93B4-41CB-87F6-571F3EB6F11E}" srcId="{CB795A1A-8830-4853-AC8D-A0AD3FE63B0B}" destId="{53575783-7162-4453-AE1F-4E16F0262C29}" srcOrd="3" destOrd="0" parTransId="{D87E436E-67E7-43F8-AF7B-B72E523EA99A}" sibTransId="{F947A72E-6CBA-476F-9BF1-929F7EC81794}"/>
    <dgm:cxn modelId="{9435CA09-E016-4920-9992-3B1BD6FBC1CE}" type="presOf" srcId="{7EDB47E2-6579-4422-B64A-0BD38215CDCA}" destId="{D5F6CFF0-8DD4-4EA6-94A6-0D69E49362F2}" srcOrd="0" destOrd="0" presId="urn:microsoft.com/office/officeart/2005/8/layout/bProcess4"/>
    <dgm:cxn modelId="{F9544F1C-4F4D-4370-9B5F-44739C80B1AC}" srcId="{CB795A1A-8830-4853-AC8D-A0AD3FE63B0B}" destId="{A954E042-9D2B-454B-8F95-76B02DA2B0B8}" srcOrd="5" destOrd="0" parTransId="{1F4334CD-C401-43EF-81F4-5BD7529B8752}" sibTransId="{ADB1FF2E-42CD-45E6-8A01-9D3E1A4DF3C6}"/>
    <dgm:cxn modelId="{BD8F9A2D-6A93-4282-B1F2-A32C9DCCDA33}" type="presOf" srcId="{673D1539-B831-4751-A85B-53FDB714A50F}" destId="{59BDE07C-E4D2-46FA-92A1-744C96C64DE1}" srcOrd="0" destOrd="0" presId="urn:microsoft.com/office/officeart/2005/8/layout/bProcess4"/>
    <dgm:cxn modelId="{B4D67F35-BE8D-4ECE-B29B-C9FD3BF90CA7}" type="presOf" srcId="{ADB1FF2E-42CD-45E6-8A01-9D3E1A4DF3C6}" destId="{02724AA0-6787-4025-BF2F-A4E533AB679A}" srcOrd="0" destOrd="0" presId="urn:microsoft.com/office/officeart/2005/8/layout/bProcess4"/>
    <dgm:cxn modelId="{8960DD3E-2DA4-4A85-A917-7718C132878C}" type="presOf" srcId="{A954E042-9D2B-454B-8F95-76B02DA2B0B8}" destId="{39B3E726-60A2-43DE-A898-0B24AA3FF40C}" srcOrd="0" destOrd="0" presId="urn:microsoft.com/office/officeart/2005/8/layout/bProcess4"/>
    <dgm:cxn modelId="{C308D35C-3AA2-4847-BFA2-2EF8723B2549}" type="presOf" srcId="{3FC4B50A-4186-4E47-BEE2-FF32A80CFE5F}" destId="{6B37BE99-3990-48C3-9B48-E4A28877FD2E}" srcOrd="0" destOrd="0" presId="urn:microsoft.com/office/officeart/2005/8/layout/bProcess4"/>
    <dgm:cxn modelId="{31850C5D-E332-4507-9008-2E4EAEE4D385}" srcId="{CB795A1A-8830-4853-AC8D-A0AD3FE63B0B}" destId="{CD4C6EEF-23DE-40B7-B995-7A2DF8F39C86}" srcOrd="1" destOrd="0" parTransId="{39D8083D-E63F-4073-8623-5D76B349EB36}" sibTransId="{857FB020-4C5A-452B-86D8-FB832CEA1615}"/>
    <dgm:cxn modelId="{99E69460-12F1-4622-8E8B-4CE5CA2F3DCE}" type="presOf" srcId="{E60D4034-F8A1-4389-A8CA-E44AB65496AB}" destId="{49BEAD84-58B7-4B1D-AED0-9129CEF97714}" srcOrd="0" destOrd="0" presId="urn:microsoft.com/office/officeart/2005/8/layout/bProcess4"/>
    <dgm:cxn modelId="{8B250866-199E-4CAE-8DBE-F0EB8B7D76A2}" type="presOf" srcId="{857FB020-4C5A-452B-86D8-FB832CEA1615}" destId="{0192F66E-AC3B-4394-B2C6-D1F49A9A1132}" srcOrd="0" destOrd="0" presId="urn:microsoft.com/office/officeart/2005/8/layout/bProcess4"/>
    <dgm:cxn modelId="{DE09FB7C-647E-43A9-9448-15B1D50CA1E1}" srcId="{CB795A1A-8830-4853-AC8D-A0AD3FE63B0B}" destId="{3FC4B50A-4186-4E47-BEE2-FF32A80CFE5F}" srcOrd="0" destOrd="0" parTransId="{B1E154C4-777B-443E-84E5-5715B4AA24E0}" sibTransId="{E60D4034-F8A1-4389-A8CA-E44AB65496AB}"/>
    <dgm:cxn modelId="{7123168B-9EAE-4838-ACA7-EB671D5C9DC6}" type="presOf" srcId="{D90F9D32-0695-4B69-AF81-E8557ABDDAB1}" destId="{99375319-2731-4076-8D3B-913065EE444A}" srcOrd="0" destOrd="0" presId="urn:microsoft.com/office/officeart/2005/8/layout/bProcess4"/>
    <dgm:cxn modelId="{CB88C48B-B43E-4F3E-BED1-8D7338698F34}" srcId="{CB795A1A-8830-4853-AC8D-A0AD3FE63B0B}" destId="{56D9AA76-7C70-4F47-8C0E-3D72F77B41D6}" srcOrd="2" destOrd="0" parTransId="{670E31D8-6813-46FA-B9A9-3A6570314CC2}" sibTransId="{1F9E03F3-51BC-42F4-9F7E-76D4CCB33AA4}"/>
    <dgm:cxn modelId="{4889F48C-F202-4571-8D22-53BFDC1219D7}" type="presOf" srcId="{56D9AA76-7C70-4F47-8C0E-3D72F77B41D6}" destId="{23482C19-6A48-4C88-B334-40751DCE1BE1}" srcOrd="0" destOrd="0" presId="urn:microsoft.com/office/officeart/2005/8/layout/bProcess4"/>
    <dgm:cxn modelId="{44CD1C90-0CF1-4963-9E85-527DF87E21F8}" type="presOf" srcId="{81C472A7-2FE7-4F7A-B6FB-A911D71CED2D}" destId="{528CC847-917D-4E29-9B8D-E3796DD5BBE8}" srcOrd="0" destOrd="0" presId="urn:microsoft.com/office/officeart/2005/8/layout/bProcess4"/>
    <dgm:cxn modelId="{FE6A89A0-990F-49D8-963C-4D6FA2C52C3D}" srcId="{CB795A1A-8830-4853-AC8D-A0AD3FE63B0B}" destId="{7EDB47E2-6579-4422-B64A-0BD38215CDCA}" srcOrd="6" destOrd="0" parTransId="{14391F4F-B14C-451E-B630-28261E64EBC1}" sibTransId="{81C472A7-2FE7-4F7A-B6FB-A911D71CED2D}"/>
    <dgm:cxn modelId="{3AC03CA3-5C3F-4144-9F06-85C089BFD7A8}" srcId="{CB795A1A-8830-4853-AC8D-A0AD3FE63B0B}" destId="{D90F9D32-0695-4B69-AF81-E8557ABDDAB1}" srcOrd="7" destOrd="0" parTransId="{93AF29A6-0F7F-40CE-9842-5A461E97C33B}" sibTransId="{230552B5-436E-4770-B3D8-1DD3367262AB}"/>
    <dgm:cxn modelId="{29D103A8-60C7-4ABF-9FAE-3A6C390EF8FF}" type="presOf" srcId="{CB795A1A-8830-4853-AC8D-A0AD3FE63B0B}" destId="{5A178D2D-7221-47CF-B30F-CA4435145403}" srcOrd="0" destOrd="0" presId="urn:microsoft.com/office/officeart/2005/8/layout/bProcess4"/>
    <dgm:cxn modelId="{A674FBAB-65D7-4F8F-A007-EA677B50F443}" type="presOf" srcId="{F947A72E-6CBA-476F-9BF1-929F7EC81794}" destId="{2C167DD0-B99A-42BC-B648-452688B05881}" srcOrd="0" destOrd="0" presId="urn:microsoft.com/office/officeart/2005/8/layout/bProcess4"/>
    <dgm:cxn modelId="{C111ABAE-5284-44BB-9D85-E134785AD200}" type="presOf" srcId="{1F9E03F3-51BC-42F4-9F7E-76D4CCB33AA4}" destId="{896DCEDB-15B8-4C14-A06C-01F6DB6B136E}" srcOrd="0" destOrd="0" presId="urn:microsoft.com/office/officeart/2005/8/layout/bProcess4"/>
    <dgm:cxn modelId="{CD0D0AB7-F2B5-4015-B47A-01ACF8293BB8}" type="presOf" srcId="{820C8B80-404C-49F5-9515-786C87CBC57C}" destId="{8EF4500F-36F1-4A65-959D-03A23EBEE4BD}" srcOrd="0" destOrd="0" presId="urn:microsoft.com/office/officeart/2005/8/layout/bProcess4"/>
    <dgm:cxn modelId="{F5A2CCC4-E1B3-4565-A415-E0F5BA41EB5E}" type="presOf" srcId="{53575783-7162-4453-AE1F-4E16F0262C29}" destId="{AD990CB2-4750-4426-B9A5-0173E813766E}" srcOrd="0" destOrd="0" presId="urn:microsoft.com/office/officeart/2005/8/layout/bProcess4"/>
    <dgm:cxn modelId="{FC4CB0CB-8C8E-414B-9CA5-D8A45DA8E475}" srcId="{CB795A1A-8830-4853-AC8D-A0AD3FE63B0B}" destId="{673D1539-B831-4751-A85B-53FDB714A50F}" srcOrd="4" destOrd="0" parTransId="{9E7D8A6B-D1C2-4E01-AE4D-21C88B5BB9F6}" sibTransId="{820C8B80-404C-49F5-9515-786C87CBC57C}"/>
    <dgm:cxn modelId="{08A33DD7-60B9-4B3F-A83E-E0EE754E4503}" type="presOf" srcId="{CD4C6EEF-23DE-40B7-B995-7A2DF8F39C86}" destId="{C29CD671-0AE4-41F9-925B-B18ADBA41052}" srcOrd="0" destOrd="0" presId="urn:microsoft.com/office/officeart/2005/8/layout/bProcess4"/>
    <dgm:cxn modelId="{BF63F465-52AF-4285-918C-E26138C7D1D5}" type="presParOf" srcId="{5A178D2D-7221-47CF-B30F-CA4435145403}" destId="{C862E59D-1F35-474C-AC2D-12BF1B0B1307}" srcOrd="0" destOrd="0" presId="urn:microsoft.com/office/officeart/2005/8/layout/bProcess4"/>
    <dgm:cxn modelId="{A6701AEA-5ED7-4782-9678-8096DDACEBD4}" type="presParOf" srcId="{C862E59D-1F35-474C-AC2D-12BF1B0B1307}" destId="{FBCEA58D-BF3C-47F6-BDC4-020ACA4F945B}" srcOrd="0" destOrd="0" presId="urn:microsoft.com/office/officeart/2005/8/layout/bProcess4"/>
    <dgm:cxn modelId="{3EB4A28A-73A8-465A-AC44-EFA8A8EBF51F}" type="presParOf" srcId="{C862E59D-1F35-474C-AC2D-12BF1B0B1307}" destId="{6B37BE99-3990-48C3-9B48-E4A28877FD2E}" srcOrd="1" destOrd="0" presId="urn:microsoft.com/office/officeart/2005/8/layout/bProcess4"/>
    <dgm:cxn modelId="{64796B76-E251-4C88-A295-3645F910860F}" type="presParOf" srcId="{5A178D2D-7221-47CF-B30F-CA4435145403}" destId="{49BEAD84-58B7-4B1D-AED0-9129CEF97714}" srcOrd="1" destOrd="0" presId="urn:microsoft.com/office/officeart/2005/8/layout/bProcess4"/>
    <dgm:cxn modelId="{F25D2288-5A34-43FE-A200-0FE0E5F97DDC}" type="presParOf" srcId="{5A178D2D-7221-47CF-B30F-CA4435145403}" destId="{00EA652C-BAA1-440D-877E-B0A527BB6AB8}" srcOrd="2" destOrd="0" presId="urn:microsoft.com/office/officeart/2005/8/layout/bProcess4"/>
    <dgm:cxn modelId="{48736198-4397-4B81-8C6A-1318497E2F37}" type="presParOf" srcId="{00EA652C-BAA1-440D-877E-B0A527BB6AB8}" destId="{8447E7A1-4E3B-449D-973E-28E2712FC503}" srcOrd="0" destOrd="0" presId="urn:microsoft.com/office/officeart/2005/8/layout/bProcess4"/>
    <dgm:cxn modelId="{85B7E24B-ADCB-4F81-84F8-8C5D63F7556F}" type="presParOf" srcId="{00EA652C-BAA1-440D-877E-B0A527BB6AB8}" destId="{C29CD671-0AE4-41F9-925B-B18ADBA41052}" srcOrd="1" destOrd="0" presId="urn:microsoft.com/office/officeart/2005/8/layout/bProcess4"/>
    <dgm:cxn modelId="{96341557-F93E-4BE6-9C88-26E8DA204395}" type="presParOf" srcId="{5A178D2D-7221-47CF-B30F-CA4435145403}" destId="{0192F66E-AC3B-4394-B2C6-D1F49A9A1132}" srcOrd="3" destOrd="0" presId="urn:microsoft.com/office/officeart/2005/8/layout/bProcess4"/>
    <dgm:cxn modelId="{917C24A4-9E6B-4C9F-B022-4072F51665D8}" type="presParOf" srcId="{5A178D2D-7221-47CF-B30F-CA4435145403}" destId="{BDE47AC2-8B0D-4A93-B3BA-D9F4DA9713F0}" srcOrd="4" destOrd="0" presId="urn:microsoft.com/office/officeart/2005/8/layout/bProcess4"/>
    <dgm:cxn modelId="{B6E56D18-7E0D-41F5-A4A6-4A37CA1D0DA9}" type="presParOf" srcId="{BDE47AC2-8B0D-4A93-B3BA-D9F4DA9713F0}" destId="{E1850CC3-28AF-4253-94C8-625BAFDD5E72}" srcOrd="0" destOrd="0" presId="urn:microsoft.com/office/officeart/2005/8/layout/bProcess4"/>
    <dgm:cxn modelId="{06AA0111-30A5-4A3B-A4C8-7E74EB094822}" type="presParOf" srcId="{BDE47AC2-8B0D-4A93-B3BA-D9F4DA9713F0}" destId="{23482C19-6A48-4C88-B334-40751DCE1BE1}" srcOrd="1" destOrd="0" presId="urn:microsoft.com/office/officeart/2005/8/layout/bProcess4"/>
    <dgm:cxn modelId="{BDDFE430-A4B9-4ED3-980A-7BA619104FB9}" type="presParOf" srcId="{5A178D2D-7221-47CF-B30F-CA4435145403}" destId="{896DCEDB-15B8-4C14-A06C-01F6DB6B136E}" srcOrd="5" destOrd="0" presId="urn:microsoft.com/office/officeart/2005/8/layout/bProcess4"/>
    <dgm:cxn modelId="{9130A5A8-0E36-48D5-9180-ED874E0B813C}" type="presParOf" srcId="{5A178D2D-7221-47CF-B30F-CA4435145403}" destId="{F093110B-40C3-45D0-B285-1F7818E60D98}" srcOrd="6" destOrd="0" presId="urn:microsoft.com/office/officeart/2005/8/layout/bProcess4"/>
    <dgm:cxn modelId="{1DDD3BF5-AA85-4EF9-B4DA-3FFAA3A2DB83}" type="presParOf" srcId="{F093110B-40C3-45D0-B285-1F7818E60D98}" destId="{CBD13F98-227A-4D62-83CA-8F0EBADEE754}" srcOrd="0" destOrd="0" presId="urn:microsoft.com/office/officeart/2005/8/layout/bProcess4"/>
    <dgm:cxn modelId="{57A27B9A-FD5F-4AF6-ACE2-9041621E25E2}" type="presParOf" srcId="{F093110B-40C3-45D0-B285-1F7818E60D98}" destId="{AD990CB2-4750-4426-B9A5-0173E813766E}" srcOrd="1" destOrd="0" presId="urn:microsoft.com/office/officeart/2005/8/layout/bProcess4"/>
    <dgm:cxn modelId="{691020C3-5B57-4181-89C3-59EE1F05565E}" type="presParOf" srcId="{5A178D2D-7221-47CF-B30F-CA4435145403}" destId="{2C167DD0-B99A-42BC-B648-452688B05881}" srcOrd="7" destOrd="0" presId="urn:microsoft.com/office/officeart/2005/8/layout/bProcess4"/>
    <dgm:cxn modelId="{405D6984-03B0-48E1-B037-D1789F269FBD}" type="presParOf" srcId="{5A178D2D-7221-47CF-B30F-CA4435145403}" destId="{31D09BFB-D554-4248-A1DC-662A391055B8}" srcOrd="8" destOrd="0" presId="urn:microsoft.com/office/officeart/2005/8/layout/bProcess4"/>
    <dgm:cxn modelId="{25F6EE02-5B93-48B4-9FE4-CC6CE2F9ACD5}" type="presParOf" srcId="{31D09BFB-D554-4248-A1DC-662A391055B8}" destId="{B383ED19-29E6-4110-8454-8EF53D259EA3}" srcOrd="0" destOrd="0" presId="urn:microsoft.com/office/officeart/2005/8/layout/bProcess4"/>
    <dgm:cxn modelId="{47097617-0BE4-49E3-8EB1-F83E8240EB8E}" type="presParOf" srcId="{31D09BFB-D554-4248-A1DC-662A391055B8}" destId="{59BDE07C-E4D2-46FA-92A1-744C96C64DE1}" srcOrd="1" destOrd="0" presId="urn:microsoft.com/office/officeart/2005/8/layout/bProcess4"/>
    <dgm:cxn modelId="{2C441B65-03FD-411E-8684-2FBC39260695}" type="presParOf" srcId="{5A178D2D-7221-47CF-B30F-CA4435145403}" destId="{8EF4500F-36F1-4A65-959D-03A23EBEE4BD}" srcOrd="9" destOrd="0" presId="urn:microsoft.com/office/officeart/2005/8/layout/bProcess4"/>
    <dgm:cxn modelId="{508F822C-E294-415C-9CB2-C3C5AD0CC293}" type="presParOf" srcId="{5A178D2D-7221-47CF-B30F-CA4435145403}" destId="{900E12BA-C6B4-4561-A31D-BF31360A071C}" srcOrd="10" destOrd="0" presId="urn:microsoft.com/office/officeart/2005/8/layout/bProcess4"/>
    <dgm:cxn modelId="{9D4DEC18-078B-4B71-A824-C35891F66D56}" type="presParOf" srcId="{900E12BA-C6B4-4561-A31D-BF31360A071C}" destId="{A86EC0EB-DB3F-407F-A6BB-B3CFA8E2F4C6}" srcOrd="0" destOrd="0" presId="urn:microsoft.com/office/officeart/2005/8/layout/bProcess4"/>
    <dgm:cxn modelId="{9E37E242-1709-47D1-BFFE-10C059B6ECCF}" type="presParOf" srcId="{900E12BA-C6B4-4561-A31D-BF31360A071C}" destId="{39B3E726-60A2-43DE-A898-0B24AA3FF40C}" srcOrd="1" destOrd="0" presId="urn:microsoft.com/office/officeart/2005/8/layout/bProcess4"/>
    <dgm:cxn modelId="{9D091BAE-3D49-42E8-AF7C-20D0E3A449C9}" type="presParOf" srcId="{5A178D2D-7221-47CF-B30F-CA4435145403}" destId="{02724AA0-6787-4025-BF2F-A4E533AB679A}" srcOrd="11" destOrd="0" presId="urn:microsoft.com/office/officeart/2005/8/layout/bProcess4"/>
    <dgm:cxn modelId="{E346014B-22A3-498E-BC78-F53679857281}" type="presParOf" srcId="{5A178D2D-7221-47CF-B30F-CA4435145403}" destId="{8BC9E97A-1957-44E9-AE8D-D704F7D07FFC}" srcOrd="12" destOrd="0" presId="urn:microsoft.com/office/officeart/2005/8/layout/bProcess4"/>
    <dgm:cxn modelId="{E8F66629-7EB6-497B-8013-4A74651AC8B6}" type="presParOf" srcId="{8BC9E97A-1957-44E9-AE8D-D704F7D07FFC}" destId="{57F2B7E1-2CF4-4955-B2A6-B1ABC905EC96}" srcOrd="0" destOrd="0" presId="urn:microsoft.com/office/officeart/2005/8/layout/bProcess4"/>
    <dgm:cxn modelId="{8199E9BB-DE75-4026-9735-A767D09508F9}" type="presParOf" srcId="{8BC9E97A-1957-44E9-AE8D-D704F7D07FFC}" destId="{D5F6CFF0-8DD4-4EA6-94A6-0D69E49362F2}" srcOrd="1" destOrd="0" presId="urn:microsoft.com/office/officeart/2005/8/layout/bProcess4"/>
    <dgm:cxn modelId="{45CB72AC-C99D-4CB4-BC57-740232F53A7E}" type="presParOf" srcId="{5A178D2D-7221-47CF-B30F-CA4435145403}" destId="{528CC847-917D-4E29-9B8D-E3796DD5BBE8}" srcOrd="13" destOrd="0" presId="urn:microsoft.com/office/officeart/2005/8/layout/bProcess4"/>
    <dgm:cxn modelId="{81D6AE80-A8FF-4128-A544-6BBCD5EF52B2}" type="presParOf" srcId="{5A178D2D-7221-47CF-B30F-CA4435145403}" destId="{C219C62A-A94A-474F-9EF0-3F1E9179F5C8}" srcOrd="14" destOrd="0" presId="urn:microsoft.com/office/officeart/2005/8/layout/bProcess4"/>
    <dgm:cxn modelId="{B6FB8711-811F-413B-B694-4B64211A12A2}" type="presParOf" srcId="{C219C62A-A94A-474F-9EF0-3F1E9179F5C8}" destId="{9C62781E-8A5C-4FB3-8782-271356A1FD98}" srcOrd="0" destOrd="0" presId="urn:microsoft.com/office/officeart/2005/8/layout/bProcess4"/>
    <dgm:cxn modelId="{258F85EE-50FE-413B-8B63-6FA68D1F1C97}" type="presParOf" srcId="{C219C62A-A94A-474F-9EF0-3F1E9179F5C8}" destId="{99375319-2731-4076-8D3B-913065EE444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E0716-409F-4461-963F-7333942DC394}">
      <dsp:nvSpPr>
        <dsp:cNvPr id="0" name=""/>
        <dsp:cNvSpPr/>
      </dsp:nvSpPr>
      <dsp:spPr>
        <a:xfrm>
          <a:off x="4309322" y="2809767"/>
          <a:ext cx="3570814" cy="30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32"/>
              </a:lnTo>
              <a:lnTo>
                <a:pt x="3570814" y="154932"/>
              </a:lnTo>
              <a:lnTo>
                <a:pt x="3570814" y="30986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B5B0AA-BB5C-438F-A574-FA5B10118B44}">
      <dsp:nvSpPr>
        <dsp:cNvPr id="0" name=""/>
        <dsp:cNvSpPr/>
      </dsp:nvSpPr>
      <dsp:spPr>
        <a:xfrm>
          <a:off x="4309322" y="2809767"/>
          <a:ext cx="1785407" cy="309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32"/>
              </a:lnTo>
              <a:lnTo>
                <a:pt x="1785407" y="154932"/>
              </a:lnTo>
              <a:lnTo>
                <a:pt x="1785407" y="30986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632C0-104A-4051-BF83-090EC8FEA2B0}">
      <dsp:nvSpPr>
        <dsp:cNvPr id="0" name=""/>
        <dsp:cNvSpPr/>
      </dsp:nvSpPr>
      <dsp:spPr>
        <a:xfrm>
          <a:off x="4263602" y="2809767"/>
          <a:ext cx="91440" cy="3098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986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8E106-7EA2-47FC-B552-13A556E9C75E}">
      <dsp:nvSpPr>
        <dsp:cNvPr id="0" name=""/>
        <dsp:cNvSpPr/>
      </dsp:nvSpPr>
      <dsp:spPr>
        <a:xfrm>
          <a:off x="2523914" y="2809767"/>
          <a:ext cx="1785407" cy="309864"/>
        </a:xfrm>
        <a:custGeom>
          <a:avLst/>
          <a:gdLst/>
          <a:ahLst/>
          <a:cxnLst/>
          <a:rect l="0" t="0" r="0" b="0"/>
          <a:pathLst>
            <a:path>
              <a:moveTo>
                <a:pt x="1785407" y="0"/>
              </a:moveTo>
              <a:lnTo>
                <a:pt x="1785407" y="154932"/>
              </a:lnTo>
              <a:lnTo>
                <a:pt x="0" y="154932"/>
              </a:lnTo>
              <a:lnTo>
                <a:pt x="0" y="30986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AD4D7-8BF3-403B-A675-85D9BC8C50B2}">
      <dsp:nvSpPr>
        <dsp:cNvPr id="0" name=""/>
        <dsp:cNvSpPr/>
      </dsp:nvSpPr>
      <dsp:spPr>
        <a:xfrm>
          <a:off x="738507" y="2809767"/>
          <a:ext cx="3570814" cy="309864"/>
        </a:xfrm>
        <a:custGeom>
          <a:avLst/>
          <a:gdLst/>
          <a:ahLst/>
          <a:cxnLst/>
          <a:rect l="0" t="0" r="0" b="0"/>
          <a:pathLst>
            <a:path>
              <a:moveTo>
                <a:pt x="3570814" y="0"/>
              </a:moveTo>
              <a:lnTo>
                <a:pt x="3570814" y="154932"/>
              </a:lnTo>
              <a:lnTo>
                <a:pt x="0" y="154932"/>
              </a:lnTo>
              <a:lnTo>
                <a:pt x="0" y="309864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20943-7955-486F-A921-EA6FEB136A18}">
      <dsp:nvSpPr>
        <dsp:cNvPr id="0" name=""/>
        <dsp:cNvSpPr/>
      </dsp:nvSpPr>
      <dsp:spPr>
        <a:xfrm>
          <a:off x="3571550" y="2071996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6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6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6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6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6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Gerente General</a:t>
          </a:r>
          <a:endParaRPr lang="es-ES" sz="1600" kern="1200" dirty="0"/>
        </a:p>
      </dsp:txBody>
      <dsp:txXfrm>
        <a:off x="3571550" y="2071996"/>
        <a:ext cx="1475542" cy="737771"/>
      </dsp:txXfrm>
    </dsp:sp>
    <dsp:sp modelId="{16F4DA92-1F7C-4CF8-83C8-E09DFD9B0DE0}">
      <dsp:nvSpPr>
        <dsp:cNvPr id="0" name=""/>
        <dsp:cNvSpPr/>
      </dsp:nvSpPr>
      <dsp:spPr>
        <a:xfrm>
          <a:off x="736" y="3119632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8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8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8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Producción</a:t>
          </a:r>
          <a:endParaRPr lang="es-ES" sz="1600" kern="1200" dirty="0"/>
        </a:p>
      </dsp:txBody>
      <dsp:txXfrm>
        <a:off x="736" y="3119632"/>
        <a:ext cx="1475542" cy="737771"/>
      </dsp:txXfrm>
    </dsp:sp>
    <dsp:sp modelId="{88AFDE35-3CB9-4751-95AE-A77434B9334F}">
      <dsp:nvSpPr>
        <dsp:cNvPr id="0" name=""/>
        <dsp:cNvSpPr/>
      </dsp:nvSpPr>
      <dsp:spPr>
        <a:xfrm>
          <a:off x="1786143" y="3119632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8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8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8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Comercialización</a:t>
          </a:r>
        </a:p>
      </dsp:txBody>
      <dsp:txXfrm>
        <a:off x="1786143" y="3119632"/>
        <a:ext cx="1475542" cy="737771"/>
      </dsp:txXfrm>
    </dsp:sp>
    <dsp:sp modelId="{40144206-50C7-4371-A1B4-C1255FF45375}">
      <dsp:nvSpPr>
        <dsp:cNvPr id="0" name=""/>
        <dsp:cNvSpPr/>
      </dsp:nvSpPr>
      <dsp:spPr>
        <a:xfrm>
          <a:off x="3571550" y="3119632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8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8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8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Finanzas</a:t>
          </a:r>
        </a:p>
      </dsp:txBody>
      <dsp:txXfrm>
        <a:off x="3571550" y="3119632"/>
        <a:ext cx="1475542" cy="737771"/>
      </dsp:txXfrm>
    </dsp:sp>
    <dsp:sp modelId="{8A265F3A-A077-40B5-95AA-C5DFF52790E3}">
      <dsp:nvSpPr>
        <dsp:cNvPr id="0" name=""/>
        <dsp:cNvSpPr/>
      </dsp:nvSpPr>
      <dsp:spPr>
        <a:xfrm>
          <a:off x="5356957" y="3119632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8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8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8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Recursos Humanos</a:t>
          </a:r>
        </a:p>
      </dsp:txBody>
      <dsp:txXfrm>
        <a:off x="5356957" y="3119632"/>
        <a:ext cx="1475542" cy="737771"/>
      </dsp:txXfrm>
    </dsp:sp>
    <dsp:sp modelId="{A2E054AF-1551-4349-963C-1F02F0F4CCEB}">
      <dsp:nvSpPr>
        <dsp:cNvPr id="0" name=""/>
        <dsp:cNvSpPr/>
      </dsp:nvSpPr>
      <dsp:spPr>
        <a:xfrm>
          <a:off x="7142364" y="3119632"/>
          <a:ext cx="1475542" cy="73777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shade val="8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shade val="8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shade val="8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Higiene y Seguridad</a:t>
          </a:r>
        </a:p>
      </dsp:txBody>
      <dsp:txXfrm>
        <a:off x="7142364" y="3119632"/>
        <a:ext cx="1475542" cy="7377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EAD84-58B7-4B1D-AED0-9129CEF97714}">
      <dsp:nvSpPr>
        <dsp:cNvPr id="0" name=""/>
        <dsp:cNvSpPr/>
      </dsp:nvSpPr>
      <dsp:spPr>
        <a:xfrm rot="5400000">
          <a:off x="-365977" y="258071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BE99-3990-48C3-9B48-E4A28877FD2E}">
      <dsp:nvSpPr>
        <dsp:cNvPr id="0" name=""/>
        <dsp:cNvSpPr/>
      </dsp:nvSpPr>
      <dsp:spPr>
        <a:xfrm>
          <a:off x="3998" y="154490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Materia Prima</a:t>
          </a:r>
          <a:endParaRPr lang="es-ES" sz="1200" kern="1200" dirty="0"/>
        </a:p>
      </dsp:txBody>
      <dsp:txXfrm>
        <a:off x="42138" y="1583046"/>
        <a:ext cx="2094021" cy="1225901"/>
      </dsp:txXfrm>
    </dsp:sp>
    <dsp:sp modelId="{0192F66E-AC3B-4394-B2C6-D1F49A9A1132}">
      <dsp:nvSpPr>
        <dsp:cNvPr id="0" name=""/>
        <dsp:cNvSpPr/>
      </dsp:nvSpPr>
      <dsp:spPr>
        <a:xfrm rot="5400000">
          <a:off x="-365977" y="4208439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CD671-0AE4-41F9-925B-B18ADBA41052}">
      <dsp:nvSpPr>
        <dsp:cNvPr id="0" name=""/>
        <dsp:cNvSpPr/>
      </dsp:nvSpPr>
      <dsp:spPr>
        <a:xfrm>
          <a:off x="3998" y="317263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Testeo</a:t>
          </a:r>
          <a:endParaRPr lang="es-ES" sz="1200" kern="1200" dirty="0"/>
        </a:p>
      </dsp:txBody>
      <dsp:txXfrm>
        <a:off x="42138" y="3210773"/>
        <a:ext cx="2094021" cy="1225901"/>
      </dsp:txXfrm>
    </dsp:sp>
    <dsp:sp modelId="{896DCEDB-15B8-4C14-A06C-01F6DB6B136E}">
      <dsp:nvSpPr>
        <dsp:cNvPr id="0" name=""/>
        <dsp:cNvSpPr/>
      </dsp:nvSpPr>
      <dsp:spPr>
        <a:xfrm>
          <a:off x="447885" y="5022303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82C19-6A48-4C88-B334-40751DCE1BE1}">
      <dsp:nvSpPr>
        <dsp:cNvPr id="0" name=""/>
        <dsp:cNvSpPr/>
      </dsp:nvSpPr>
      <dsp:spPr>
        <a:xfrm>
          <a:off x="3998" y="4800359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Montaje de Componentes en Placa</a:t>
          </a:r>
          <a:endParaRPr lang="es-ES" sz="1200" kern="1200" dirty="0"/>
        </a:p>
      </dsp:txBody>
      <dsp:txXfrm>
        <a:off x="42138" y="4838499"/>
        <a:ext cx="2094021" cy="1225901"/>
      </dsp:txXfrm>
    </dsp:sp>
    <dsp:sp modelId="{2C167DD0-B99A-42BC-B648-452688B05881}">
      <dsp:nvSpPr>
        <dsp:cNvPr id="0" name=""/>
        <dsp:cNvSpPr/>
      </dsp:nvSpPr>
      <dsp:spPr>
        <a:xfrm rot="16200000">
          <a:off x="2520523" y="4208439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90CB2-4750-4426-B9A5-0173E813766E}">
      <dsp:nvSpPr>
        <dsp:cNvPr id="0" name=""/>
        <dsp:cNvSpPr/>
      </dsp:nvSpPr>
      <dsp:spPr>
        <a:xfrm>
          <a:off x="2890500" y="4800359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Conexión de Microcontrolador y Computadora</a:t>
          </a:r>
        </a:p>
      </dsp:txBody>
      <dsp:txXfrm>
        <a:off x="2928640" y="4838499"/>
        <a:ext cx="2094021" cy="1225901"/>
      </dsp:txXfrm>
    </dsp:sp>
    <dsp:sp modelId="{8EF4500F-36F1-4A65-959D-03A23EBEE4BD}">
      <dsp:nvSpPr>
        <dsp:cNvPr id="0" name=""/>
        <dsp:cNvSpPr/>
      </dsp:nvSpPr>
      <dsp:spPr>
        <a:xfrm rot="16200000">
          <a:off x="2520523" y="258071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E07C-E4D2-46FA-92A1-744C96C64DE1}">
      <dsp:nvSpPr>
        <dsp:cNvPr id="0" name=""/>
        <dsp:cNvSpPr/>
      </dsp:nvSpPr>
      <dsp:spPr>
        <a:xfrm>
          <a:off x="2890500" y="317263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Cargar Programación en Microcontrolador</a:t>
          </a:r>
        </a:p>
      </dsp:txBody>
      <dsp:txXfrm>
        <a:off x="2928640" y="3210773"/>
        <a:ext cx="2094021" cy="1225901"/>
      </dsp:txXfrm>
    </dsp:sp>
    <dsp:sp modelId="{02724AA0-6787-4025-BF2F-A4E533AB679A}">
      <dsp:nvSpPr>
        <dsp:cNvPr id="0" name=""/>
        <dsp:cNvSpPr/>
      </dsp:nvSpPr>
      <dsp:spPr>
        <a:xfrm>
          <a:off x="3334387" y="1766850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E726-60A2-43DE-A898-0B24AA3FF40C}">
      <dsp:nvSpPr>
        <dsp:cNvPr id="0" name=""/>
        <dsp:cNvSpPr/>
      </dsp:nvSpPr>
      <dsp:spPr>
        <a:xfrm>
          <a:off x="2890500" y="154490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Descarga de App en Computadora</a:t>
          </a:r>
        </a:p>
      </dsp:txBody>
      <dsp:txXfrm>
        <a:off x="2928640" y="1583046"/>
        <a:ext cx="2094021" cy="1225901"/>
      </dsp:txXfrm>
    </dsp:sp>
    <dsp:sp modelId="{528CC847-917D-4E29-9B8D-E3796DD5BBE8}">
      <dsp:nvSpPr>
        <dsp:cNvPr id="0" name=""/>
        <dsp:cNvSpPr/>
      </dsp:nvSpPr>
      <dsp:spPr>
        <a:xfrm rot="5400000">
          <a:off x="5407025" y="258071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6CFF0-8DD4-4EA6-94A6-0D69E49362F2}">
      <dsp:nvSpPr>
        <dsp:cNvPr id="0" name=""/>
        <dsp:cNvSpPr/>
      </dsp:nvSpPr>
      <dsp:spPr>
        <a:xfrm>
          <a:off x="5777002" y="154490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Conexión placa con Microcontrolador y Termómetro</a:t>
          </a:r>
        </a:p>
      </dsp:txBody>
      <dsp:txXfrm>
        <a:off x="5815142" y="1583046"/>
        <a:ext cx="2094021" cy="1225901"/>
      </dsp:txXfrm>
    </dsp:sp>
    <dsp:sp modelId="{654D998A-FA30-469D-B241-A8182138672B}">
      <dsp:nvSpPr>
        <dsp:cNvPr id="0" name=""/>
        <dsp:cNvSpPr/>
      </dsp:nvSpPr>
      <dsp:spPr>
        <a:xfrm rot="5400000">
          <a:off x="5407025" y="4208439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5319-2731-4076-8D3B-913065EE444A}">
      <dsp:nvSpPr>
        <dsp:cNvPr id="0" name=""/>
        <dsp:cNvSpPr/>
      </dsp:nvSpPr>
      <dsp:spPr>
        <a:xfrm>
          <a:off x="5777002" y="317263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Puesta a Prueba</a:t>
          </a:r>
          <a:endParaRPr lang="es-ES" sz="1200" kern="1200" dirty="0"/>
        </a:p>
      </dsp:txBody>
      <dsp:txXfrm>
        <a:off x="5815142" y="3210773"/>
        <a:ext cx="2094021" cy="1225901"/>
      </dsp:txXfrm>
    </dsp:sp>
    <dsp:sp modelId="{33C51149-C048-4C3F-BC60-F78794AF0319}">
      <dsp:nvSpPr>
        <dsp:cNvPr id="0" name=""/>
        <dsp:cNvSpPr/>
      </dsp:nvSpPr>
      <dsp:spPr>
        <a:xfrm>
          <a:off x="5777002" y="4800359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latin typeface="Franklin Gothic Book"/>
            </a:rPr>
            <a:t>Ensamblaje Placa, Microcontrolador, termómetro y rociador en Gabinete</a:t>
          </a:r>
        </a:p>
      </dsp:txBody>
      <dsp:txXfrm>
        <a:off x="5815142" y="4838499"/>
        <a:ext cx="2094021" cy="12259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EAD84-58B7-4B1D-AED0-9129CEF97714}">
      <dsp:nvSpPr>
        <dsp:cNvPr id="0" name=""/>
        <dsp:cNvSpPr/>
      </dsp:nvSpPr>
      <dsp:spPr>
        <a:xfrm rot="5400000">
          <a:off x="-365977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BE99-3990-48C3-9B48-E4A28877FD2E}">
      <dsp:nvSpPr>
        <dsp:cNvPr id="0" name=""/>
        <dsp:cNvSpPr/>
      </dsp:nvSpPr>
      <dsp:spPr>
        <a:xfrm>
          <a:off x="3998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Materia Prima</a:t>
          </a:r>
          <a:endParaRPr lang="es-ES" sz="1900" kern="1200"/>
        </a:p>
      </dsp:txBody>
      <dsp:txXfrm>
        <a:off x="42138" y="769183"/>
        <a:ext cx="2094021" cy="1225901"/>
      </dsp:txXfrm>
    </dsp:sp>
    <dsp:sp modelId="{0192F66E-AC3B-4394-B2C6-D1F49A9A1132}">
      <dsp:nvSpPr>
        <dsp:cNvPr id="0" name=""/>
        <dsp:cNvSpPr/>
      </dsp:nvSpPr>
      <dsp:spPr>
        <a:xfrm rot="5400000">
          <a:off x="-365977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CD671-0AE4-41F9-925B-B18ADBA41052}">
      <dsp:nvSpPr>
        <dsp:cNvPr id="0" name=""/>
        <dsp:cNvSpPr/>
      </dsp:nvSpPr>
      <dsp:spPr>
        <a:xfrm>
          <a:off x="3998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Testeo</a:t>
          </a:r>
          <a:endParaRPr lang="es-ES" sz="1900" kern="1200"/>
        </a:p>
      </dsp:txBody>
      <dsp:txXfrm>
        <a:off x="42138" y="2396910"/>
        <a:ext cx="2094021" cy="1225901"/>
      </dsp:txXfrm>
    </dsp:sp>
    <dsp:sp modelId="{896DCEDB-15B8-4C14-A06C-01F6DB6B136E}">
      <dsp:nvSpPr>
        <dsp:cNvPr id="0" name=""/>
        <dsp:cNvSpPr/>
      </dsp:nvSpPr>
      <dsp:spPr>
        <a:xfrm rot="5400000">
          <a:off x="-365977" y="502230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82C19-6A48-4C88-B334-40751DCE1BE1}">
      <dsp:nvSpPr>
        <dsp:cNvPr id="0" name=""/>
        <dsp:cNvSpPr/>
      </dsp:nvSpPr>
      <dsp:spPr>
        <a:xfrm>
          <a:off x="3998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Montaje de Componentes en Placa</a:t>
          </a:r>
          <a:endParaRPr lang="es-ES" sz="1900" kern="1200"/>
        </a:p>
      </dsp:txBody>
      <dsp:txXfrm>
        <a:off x="42138" y="4024636"/>
        <a:ext cx="2094021" cy="1225901"/>
      </dsp:txXfrm>
    </dsp:sp>
    <dsp:sp modelId="{2C167DD0-B99A-42BC-B648-452688B05881}">
      <dsp:nvSpPr>
        <dsp:cNvPr id="0" name=""/>
        <dsp:cNvSpPr/>
      </dsp:nvSpPr>
      <dsp:spPr>
        <a:xfrm>
          <a:off x="447885" y="5836166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90CB2-4750-4426-B9A5-0173E813766E}">
      <dsp:nvSpPr>
        <dsp:cNvPr id="0" name=""/>
        <dsp:cNvSpPr/>
      </dsp:nvSpPr>
      <dsp:spPr>
        <a:xfrm>
          <a:off x="3998" y="561422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Conexión de Microcontrolador y Computadora</a:t>
          </a:r>
        </a:p>
      </dsp:txBody>
      <dsp:txXfrm>
        <a:off x="42138" y="5652363"/>
        <a:ext cx="2094021" cy="1225901"/>
      </dsp:txXfrm>
    </dsp:sp>
    <dsp:sp modelId="{8EF4500F-36F1-4A65-959D-03A23EBEE4BD}">
      <dsp:nvSpPr>
        <dsp:cNvPr id="0" name=""/>
        <dsp:cNvSpPr/>
      </dsp:nvSpPr>
      <dsp:spPr>
        <a:xfrm rot="16200000">
          <a:off x="2520523" y="502230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E07C-E4D2-46FA-92A1-744C96C64DE1}">
      <dsp:nvSpPr>
        <dsp:cNvPr id="0" name=""/>
        <dsp:cNvSpPr/>
      </dsp:nvSpPr>
      <dsp:spPr>
        <a:xfrm>
          <a:off x="2890500" y="561422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Cargar Programación en Microcontrolador</a:t>
          </a:r>
        </a:p>
      </dsp:txBody>
      <dsp:txXfrm>
        <a:off x="2928640" y="5652363"/>
        <a:ext cx="2094021" cy="1225901"/>
      </dsp:txXfrm>
    </dsp:sp>
    <dsp:sp modelId="{02724AA0-6787-4025-BF2F-A4E533AB679A}">
      <dsp:nvSpPr>
        <dsp:cNvPr id="0" name=""/>
        <dsp:cNvSpPr/>
      </dsp:nvSpPr>
      <dsp:spPr>
        <a:xfrm rot="16200000">
          <a:off x="2520523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E726-60A2-43DE-A898-0B24AA3FF40C}">
      <dsp:nvSpPr>
        <dsp:cNvPr id="0" name=""/>
        <dsp:cNvSpPr/>
      </dsp:nvSpPr>
      <dsp:spPr>
        <a:xfrm>
          <a:off x="2890500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Descarga de App en Computadora</a:t>
          </a:r>
        </a:p>
      </dsp:txBody>
      <dsp:txXfrm>
        <a:off x="2928640" y="4024636"/>
        <a:ext cx="2094021" cy="1225901"/>
      </dsp:txXfrm>
    </dsp:sp>
    <dsp:sp modelId="{528CC847-917D-4E29-9B8D-E3796DD5BBE8}">
      <dsp:nvSpPr>
        <dsp:cNvPr id="0" name=""/>
        <dsp:cNvSpPr/>
      </dsp:nvSpPr>
      <dsp:spPr>
        <a:xfrm rot="16200000">
          <a:off x="2520523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6CFF0-8DD4-4EA6-94A6-0D69E49362F2}">
      <dsp:nvSpPr>
        <dsp:cNvPr id="0" name=""/>
        <dsp:cNvSpPr/>
      </dsp:nvSpPr>
      <dsp:spPr>
        <a:xfrm>
          <a:off x="2890500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Conexión placa con Microcontrolador y Termometro</a:t>
          </a:r>
        </a:p>
      </dsp:txBody>
      <dsp:txXfrm>
        <a:off x="2928640" y="2396910"/>
        <a:ext cx="2094021" cy="1225901"/>
      </dsp:txXfrm>
    </dsp:sp>
    <dsp:sp modelId="{654D998A-FA30-469D-B241-A8182138672B}">
      <dsp:nvSpPr>
        <dsp:cNvPr id="0" name=""/>
        <dsp:cNvSpPr/>
      </dsp:nvSpPr>
      <dsp:spPr>
        <a:xfrm>
          <a:off x="3334387" y="952987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5319-2731-4076-8D3B-913065EE444A}">
      <dsp:nvSpPr>
        <dsp:cNvPr id="0" name=""/>
        <dsp:cNvSpPr/>
      </dsp:nvSpPr>
      <dsp:spPr>
        <a:xfrm>
          <a:off x="2890500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Puesta a Prueba</a:t>
          </a:r>
          <a:endParaRPr lang="es-ES" sz="1900" kern="1200"/>
        </a:p>
      </dsp:txBody>
      <dsp:txXfrm>
        <a:off x="2928640" y="769183"/>
        <a:ext cx="2094021" cy="1225901"/>
      </dsp:txXfrm>
    </dsp:sp>
    <dsp:sp modelId="{5D3BF82A-8A29-4273-9DA5-29E709FE50F6}">
      <dsp:nvSpPr>
        <dsp:cNvPr id="0" name=""/>
        <dsp:cNvSpPr/>
      </dsp:nvSpPr>
      <dsp:spPr>
        <a:xfrm rot="5400000">
          <a:off x="5407025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75C9A-8CA7-4300-A614-3014B7579C3A}">
      <dsp:nvSpPr>
        <dsp:cNvPr id="0" name=""/>
        <dsp:cNvSpPr/>
      </dsp:nvSpPr>
      <dsp:spPr>
        <a:xfrm>
          <a:off x="5777002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Construccion del Gabinete del dispositivo</a:t>
          </a:r>
        </a:p>
      </dsp:txBody>
      <dsp:txXfrm>
        <a:off x="5815142" y="769183"/>
        <a:ext cx="2094021" cy="1225901"/>
      </dsp:txXfrm>
    </dsp:sp>
    <dsp:sp modelId="{945C5201-F970-448B-A478-C575CB499211}">
      <dsp:nvSpPr>
        <dsp:cNvPr id="0" name=""/>
        <dsp:cNvSpPr/>
      </dsp:nvSpPr>
      <dsp:spPr>
        <a:xfrm rot="5400000">
          <a:off x="5407025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51149-C048-4C3F-BC60-F78794AF0319}">
      <dsp:nvSpPr>
        <dsp:cNvPr id="0" name=""/>
        <dsp:cNvSpPr/>
      </dsp:nvSpPr>
      <dsp:spPr>
        <a:xfrm>
          <a:off x="5777002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Ensamblaje Placa, Microcontrolador y termometro en Gabinete</a:t>
          </a:r>
        </a:p>
      </dsp:txBody>
      <dsp:txXfrm>
        <a:off x="5815142" y="2396910"/>
        <a:ext cx="2094021" cy="1225901"/>
      </dsp:txXfrm>
    </dsp:sp>
    <dsp:sp modelId="{6BAEA11F-7C57-480B-B79B-8FEC9842D589}">
      <dsp:nvSpPr>
        <dsp:cNvPr id="0" name=""/>
        <dsp:cNvSpPr/>
      </dsp:nvSpPr>
      <dsp:spPr>
        <a:xfrm>
          <a:off x="5777002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Puesta a Prueba Final</a:t>
          </a:r>
        </a:p>
      </dsp:txBody>
      <dsp:txXfrm>
        <a:off x="5815142" y="4024636"/>
        <a:ext cx="2094021" cy="12259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EAD84-58B7-4B1D-AED0-9129CEF97714}">
      <dsp:nvSpPr>
        <dsp:cNvPr id="0" name=""/>
        <dsp:cNvSpPr/>
      </dsp:nvSpPr>
      <dsp:spPr>
        <a:xfrm rot="5400000">
          <a:off x="-365977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BE99-3990-48C3-9B48-E4A28877FD2E}">
      <dsp:nvSpPr>
        <dsp:cNvPr id="0" name=""/>
        <dsp:cNvSpPr/>
      </dsp:nvSpPr>
      <dsp:spPr>
        <a:xfrm>
          <a:off x="3998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Materia Prima</a:t>
          </a:r>
          <a:endParaRPr lang="es-ES" sz="1900" kern="1200"/>
        </a:p>
      </dsp:txBody>
      <dsp:txXfrm>
        <a:off x="42138" y="769183"/>
        <a:ext cx="2094021" cy="1225901"/>
      </dsp:txXfrm>
    </dsp:sp>
    <dsp:sp modelId="{0192F66E-AC3B-4394-B2C6-D1F49A9A1132}">
      <dsp:nvSpPr>
        <dsp:cNvPr id="0" name=""/>
        <dsp:cNvSpPr/>
      </dsp:nvSpPr>
      <dsp:spPr>
        <a:xfrm rot="5400000">
          <a:off x="-365977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CD671-0AE4-41F9-925B-B18ADBA41052}">
      <dsp:nvSpPr>
        <dsp:cNvPr id="0" name=""/>
        <dsp:cNvSpPr/>
      </dsp:nvSpPr>
      <dsp:spPr>
        <a:xfrm>
          <a:off x="3998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Testeo</a:t>
          </a:r>
          <a:endParaRPr lang="es-ES" sz="1900" kern="1200"/>
        </a:p>
      </dsp:txBody>
      <dsp:txXfrm>
        <a:off x="42138" y="2396910"/>
        <a:ext cx="2094021" cy="1225901"/>
      </dsp:txXfrm>
    </dsp:sp>
    <dsp:sp modelId="{896DCEDB-15B8-4C14-A06C-01F6DB6B136E}">
      <dsp:nvSpPr>
        <dsp:cNvPr id="0" name=""/>
        <dsp:cNvSpPr/>
      </dsp:nvSpPr>
      <dsp:spPr>
        <a:xfrm rot="5400000">
          <a:off x="-365977" y="502230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82C19-6A48-4C88-B334-40751DCE1BE1}">
      <dsp:nvSpPr>
        <dsp:cNvPr id="0" name=""/>
        <dsp:cNvSpPr/>
      </dsp:nvSpPr>
      <dsp:spPr>
        <a:xfrm>
          <a:off x="3998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Montaje de Componentes en Placa</a:t>
          </a:r>
          <a:endParaRPr lang="es-ES" sz="1900" kern="1200"/>
        </a:p>
      </dsp:txBody>
      <dsp:txXfrm>
        <a:off x="42138" y="4024636"/>
        <a:ext cx="2094021" cy="1225901"/>
      </dsp:txXfrm>
    </dsp:sp>
    <dsp:sp modelId="{2C167DD0-B99A-42BC-B648-452688B05881}">
      <dsp:nvSpPr>
        <dsp:cNvPr id="0" name=""/>
        <dsp:cNvSpPr/>
      </dsp:nvSpPr>
      <dsp:spPr>
        <a:xfrm>
          <a:off x="447885" y="5836166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90CB2-4750-4426-B9A5-0173E813766E}">
      <dsp:nvSpPr>
        <dsp:cNvPr id="0" name=""/>
        <dsp:cNvSpPr/>
      </dsp:nvSpPr>
      <dsp:spPr>
        <a:xfrm>
          <a:off x="3998" y="561422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Conexión de Microcontrolador y Computadora</a:t>
          </a:r>
        </a:p>
      </dsp:txBody>
      <dsp:txXfrm>
        <a:off x="42138" y="5652363"/>
        <a:ext cx="2094021" cy="1225901"/>
      </dsp:txXfrm>
    </dsp:sp>
    <dsp:sp modelId="{8EF4500F-36F1-4A65-959D-03A23EBEE4BD}">
      <dsp:nvSpPr>
        <dsp:cNvPr id="0" name=""/>
        <dsp:cNvSpPr/>
      </dsp:nvSpPr>
      <dsp:spPr>
        <a:xfrm rot="16200000">
          <a:off x="2520523" y="502230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E07C-E4D2-46FA-92A1-744C96C64DE1}">
      <dsp:nvSpPr>
        <dsp:cNvPr id="0" name=""/>
        <dsp:cNvSpPr/>
      </dsp:nvSpPr>
      <dsp:spPr>
        <a:xfrm>
          <a:off x="2890500" y="561422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Cargar Programación en Microcontrolador</a:t>
          </a:r>
        </a:p>
      </dsp:txBody>
      <dsp:txXfrm>
        <a:off x="2928640" y="5652363"/>
        <a:ext cx="2094021" cy="1225901"/>
      </dsp:txXfrm>
    </dsp:sp>
    <dsp:sp modelId="{02724AA0-6787-4025-BF2F-A4E533AB679A}">
      <dsp:nvSpPr>
        <dsp:cNvPr id="0" name=""/>
        <dsp:cNvSpPr/>
      </dsp:nvSpPr>
      <dsp:spPr>
        <a:xfrm rot="16200000">
          <a:off x="2520523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E726-60A2-43DE-A898-0B24AA3FF40C}">
      <dsp:nvSpPr>
        <dsp:cNvPr id="0" name=""/>
        <dsp:cNvSpPr/>
      </dsp:nvSpPr>
      <dsp:spPr>
        <a:xfrm>
          <a:off x="2890500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Descarga de App en Computadora</a:t>
          </a:r>
        </a:p>
      </dsp:txBody>
      <dsp:txXfrm>
        <a:off x="2928640" y="4024636"/>
        <a:ext cx="2094021" cy="1225901"/>
      </dsp:txXfrm>
    </dsp:sp>
    <dsp:sp modelId="{528CC847-917D-4E29-9B8D-E3796DD5BBE8}">
      <dsp:nvSpPr>
        <dsp:cNvPr id="0" name=""/>
        <dsp:cNvSpPr/>
      </dsp:nvSpPr>
      <dsp:spPr>
        <a:xfrm rot="16200000">
          <a:off x="2520523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6CFF0-8DD4-4EA6-94A6-0D69E49362F2}">
      <dsp:nvSpPr>
        <dsp:cNvPr id="0" name=""/>
        <dsp:cNvSpPr/>
      </dsp:nvSpPr>
      <dsp:spPr>
        <a:xfrm>
          <a:off x="2890500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Conexión placa con Microcontrolador y Termometro</a:t>
          </a:r>
        </a:p>
      </dsp:txBody>
      <dsp:txXfrm>
        <a:off x="2928640" y="2396910"/>
        <a:ext cx="2094021" cy="1225901"/>
      </dsp:txXfrm>
    </dsp:sp>
    <dsp:sp modelId="{654D998A-FA30-469D-B241-A8182138672B}">
      <dsp:nvSpPr>
        <dsp:cNvPr id="0" name=""/>
        <dsp:cNvSpPr/>
      </dsp:nvSpPr>
      <dsp:spPr>
        <a:xfrm>
          <a:off x="3334387" y="952987"/>
          <a:ext cx="2876675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5319-2731-4076-8D3B-913065EE444A}">
      <dsp:nvSpPr>
        <dsp:cNvPr id="0" name=""/>
        <dsp:cNvSpPr/>
      </dsp:nvSpPr>
      <dsp:spPr>
        <a:xfrm>
          <a:off x="2890500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Puesta a Prueba</a:t>
          </a:r>
          <a:endParaRPr lang="es-ES" sz="1900" kern="1200"/>
        </a:p>
      </dsp:txBody>
      <dsp:txXfrm>
        <a:off x="2928640" y="769183"/>
        <a:ext cx="2094021" cy="1225901"/>
      </dsp:txXfrm>
    </dsp:sp>
    <dsp:sp modelId="{5D3BF82A-8A29-4273-9DA5-29E709FE50F6}">
      <dsp:nvSpPr>
        <dsp:cNvPr id="0" name=""/>
        <dsp:cNvSpPr/>
      </dsp:nvSpPr>
      <dsp:spPr>
        <a:xfrm rot="5400000">
          <a:off x="5407025" y="1766850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75C9A-8CA7-4300-A614-3014B7579C3A}">
      <dsp:nvSpPr>
        <dsp:cNvPr id="0" name=""/>
        <dsp:cNvSpPr/>
      </dsp:nvSpPr>
      <dsp:spPr>
        <a:xfrm>
          <a:off x="5777002" y="73104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Construccion del Gabinete del dispositivo</a:t>
          </a:r>
        </a:p>
      </dsp:txBody>
      <dsp:txXfrm>
        <a:off x="5815142" y="769183"/>
        <a:ext cx="2094021" cy="1225901"/>
      </dsp:txXfrm>
    </dsp:sp>
    <dsp:sp modelId="{945C5201-F970-448B-A478-C575CB499211}">
      <dsp:nvSpPr>
        <dsp:cNvPr id="0" name=""/>
        <dsp:cNvSpPr/>
      </dsp:nvSpPr>
      <dsp:spPr>
        <a:xfrm rot="5400000">
          <a:off x="5407025" y="3394576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51149-C048-4C3F-BC60-F78794AF0319}">
      <dsp:nvSpPr>
        <dsp:cNvPr id="0" name=""/>
        <dsp:cNvSpPr/>
      </dsp:nvSpPr>
      <dsp:spPr>
        <a:xfrm>
          <a:off x="5777002" y="2358770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Ensamblaje Placa, Microcontrolador y termometro en Gabinete</a:t>
          </a:r>
        </a:p>
      </dsp:txBody>
      <dsp:txXfrm>
        <a:off x="5815142" y="2396910"/>
        <a:ext cx="2094021" cy="1225901"/>
      </dsp:txXfrm>
    </dsp:sp>
    <dsp:sp modelId="{C281BA9D-9744-48B2-B741-B1E104B36A93}">
      <dsp:nvSpPr>
        <dsp:cNvPr id="0" name=""/>
        <dsp:cNvSpPr/>
      </dsp:nvSpPr>
      <dsp:spPr>
        <a:xfrm rot="5400000">
          <a:off x="5407025" y="5022303"/>
          <a:ext cx="1617900" cy="195327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EA11F-7C57-480B-B79B-8FEC9842D589}">
      <dsp:nvSpPr>
        <dsp:cNvPr id="0" name=""/>
        <dsp:cNvSpPr/>
      </dsp:nvSpPr>
      <dsp:spPr>
        <a:xfrm>
          <a:off x="5777002" y="3986496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Puesta a Prueba Final</a:t>
          </a:r>
        </a:p>
      </dsp:txBody>
      <dsp:txXfrm>
        <a:off x="5815142" y="4024636"/>
        <a:ext cx="2094021" cy="1225901"/>
      </dsp:txXfrm>
    </dsp:sp>
    <dsp:sp modelId="{AD2306C5-4048-449B-8837-E981A133F9AB}">
      <dsp:nvSpPr>
        <dsp:cNvPr id="0" name=""/>
        <dsp:cNvSpPr/>
      </dsp:nvSpPr>
      <dsp:spPr>
        <a:xfrm>
          <a:off x="5777002" y="5614223"/>
          <a:ext cx="2170301" cy="130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Empaquetado y Almacenamiento</a:t>
          </a:r>
        </a:p>
      </dsp:txBody>
      <dsp:txXfrm>
        <a:off x="5815142" y="5652363"/>
        <a:ext cx="2094021" cy="1225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B7C6A-B1C7-4122-B2DE-C69BBE4EC668}">
      <dsp:nvSpPr>
        <dsp:cNvPr id="0" name=""/>
        <dsp:cNvSpPr/>
      </dsp:nvSpPr>
      <dsp:spPr>
        <a:xfrm>
          <a:off x="0" y="159026"/>
          <a:ext cx="2229205" cy="1337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kern="1200">
              <a:latin typeface="Franklin Gothic Book"/>
            </a:rPr>
            <a:t>Materia prima</a:t>
          </a:r>
          <a:endParaRPr lang="es-ES" sz="3700" kern="1200"/>
        </a:p>
      </dsp:txBody>
      <dsp:txXfrm>
        <a:off x="39175" y="198201"/>
        <a:ext cx="2150855" cy="125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C296F-429E-4B2E-841A-2676ABA10E35}">
      <dsp:nvSpPr>
        <dsp:cNvPr id="0" name=""/>
        <dsp:cNvSpPr/>
      </dsp:nvSpPr>
      <dsp:spPr>
        <a:xfrm>
          <a:off x="1143000" y="0"/>
          <a:ext cx="2286000" cy="137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Franklin Gothic Book"/>
            </a:rPr>
            <a:t>Materia Prima</a:t>
          </a:r>
          <a:endParaRPr lang="es-ES" sz="3800" kern="1200"/>
        </a:p>
      </dsp:txBody>
      <dsp:txXfrm>
        <a:off x="1183173" y="40173"/>
        <a:ext cx="2205654" cy="1291254"/>
      </dsp:txXfrm>
    </dsp:sp>
    <dsp:sp modelId="{3AA7F13B-5C66-4A06-BF0F-ED8DAF70BC7D}">
      <dsp:nvSpPr>
        <dsp:cNvPr id="0" name=""/>
        <dsp:cNvSpPr/>
      </dsp:nvSpPr>
      <dsp:spPr>
        <a:xfrm rot="5400000">
          <a:off x="2043684" y="1531619"/>
          <a:ext cx="484631" cy="566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 rot="-5400000">
        <a:off x="2115922" y="1572768"/>
        <a:ext cx="340156" cy="339242"/>
      </dsp:txXfrm>
    </dsp:sp>
    <dsp:sp modelId="{A51A2D56-B6C4-4065-951F-2D2B29FEF559}">
      <dsp:nvSpPr>
        <dsp:cNvPr id="0" name=""/>
        <dsp:cNvSpPr/>
      </dsp:nvSpPr>
      <dsp:spPr>
        <a:xfrm>
          <a:off x="1143000" y="2285999"/>
          <a:ext cx="2286000" cy="137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>
              <a:latin typeface="Franklin Gothic Book"/>
            </a:rPr>
            <a:t>Testeo</a:t>
          </a:r>
          <a:endParaRPr lang="es-ES" sz="3800" kern="1200"/>
        </a:p>
      </dsp:txBody>
      <dsp:txXfrm>
        <a:off x="1183173" y="2326172"/>
        <a:ext cx="2205654" cy="129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4F57-418D-4C0A-A344-42A97BF344E6}">
      <dsp:nvSpPr>
        <dsp:cNvPr id="0" name=""/>
        <dsp:cNvSpPr/>
      </dsp:nvSpPr>
      <dsp:spPr>
        <a:xfrm>
          <a:off x="2715458" y="0"/>
          <a:ext cx="2036683" cy="1131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Franklin Gothic Book"/>
            </a:rPr>
            <a:t>Materia Prima</a:t>
          </a:r>
          <a:endParaRPr lang="es-ES" sz="2200" kern="1200"/>
        </a:p>
      </dsp:txBody>
      <dsp:txXfrm>
        <a:off x="2748598" y="33140"/>
        <a:ext cx="1970403" cy="1065210"/>
      </dsp:txXfrm>
    </dsp:sp>
    <dsp:sp modelId="{98A2BCF4-8728-464A-B23A-270350C13A59}">
      <dsp:nvSpPr>
        <dsp:cNvPr id="0" name=""/>
        <dsp:cNvSpPr/>
      </dsp:nvSpPr>
      <dsp:spPr>
        <a:xfrm rot="5400000">
          <a:off x="3521645" y="1159778"/>
          <a:ext cx="424309" cy="509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tint val="6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 rot="-5400000">
        <a:off x="3581049" y="1202209"/>
        <a:ext cx="305502" cy="297016"/>
      </dsp:txXfrm>
    </dsp:sp>
    <dsp:sp modelId="{4B9CABB8-B7A6-4F25-B78C-E148C76B5FAF}">
      <dsp:nvSpPr>
        <dsp:cNvPr id="0" name=""/>
        <dsp:cNvSpPr/>
      </dsp:nvSpPr>
      <dsp:spPr>
        <a:xfrm>
          <a:off x="2715458" y="1697236"/>
          <a:ext cx="2036683" cy="1131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Franklin Gothic Book"/>
            </a:rPr>
            <a:t>Testeo</a:t>
          </a:r>
          <a:endParaRPr lang="es-ES" sz="2200" kern="1200"/>
        </a:p>
      </dsp:txBody>
      <dsp:txXfrm>
        <a:off x="2748598" y="1730376"/>
        <a:ext cx="1970403" cy="1065210"/>
      </dsp:txXfrm>
    </dsp:sp>
    <dsp:sp modelId="{C540D8E6-2DA9-42A5-84C8-B5D0A60FADFE}">
      <dsp:nvSpPr>
        <dsp:cNvPr id="0" name=""/>
        <dsp:cNvSpPr/>
      </dsp:nvSpPr>
      <dsp:spPr>
        <a:xfrm rot="5400000">
          <a:off x="3521645" y="2857014"/>
          <a:ext cx="424309" cy="509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tint val="6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 rot="-5400000">
        <a:off x="3581049" y="2899445"/>
        <a:ext cx="305502" cy="297016"/>
      </dsp:txXfrm>
    </dsp:sp>
    <dsp:sp modelId="{CE789ED7-C3C3-429C-AF92-3C2FAA9ADCD9}">
      <dsp:nvSpPr>
        <dsp:cNvPr id="0" name=""/>
        <dsp:cNvSpPr/>
      </dsp:nvSpPr>
      <dsp:spPr>
        <a:xfrm>
          <a:off x="2715458" y="3394472"/>
          <a:ext cx="2036683" cy="1131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accent1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>
              <a:latin typeface="Franklin Gothic Book"/>
            </a:rPr>
            <a:t>Montaje de Componentes en placa</a:t>
          </a:r>
        </a:p>
      </dsp:txBody>
      <dsp:txXfrm>
        <a:off x="2748598" y="3427612"/>
        <a:ext cx="1970403" cy="10652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6A22C-118A-4963-9104-EBA88981465D}">
      <dsp:nvSpPr>
        <dsp:cNvPr id="0" name=""/>
        <dsp:cNvSpPr/>
      </dsp:nvSpPr>
      <dsp:spPr>
        <a:xfrm>
          <a:off x="2297546" y="3014"/>
          <a:ext cx="2018489" cy="1121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Materia Prima</a:t>
          </a:r>
          <a:endParaRPr lang="es-ES" sz="1900" kern="1200"/>
        </a:p>
      </dsp:txBody>
      <dsp:txXfrm>
        <a:off x="2330390" y="35858"/>
        <a:ext cx="1952801" cy="1055695"/>
      </dsp:txXfrm>
    </dsp:sp>
    <dsp:sp modelId="{C59F4D9B-12D5-4538-BB9C-9ECF5ACE36EE}">
      <dsp:nvSpPr>
        <dsp:cNvPr id="0" name=""/>
        <dsp:cNvSpPr/>
      </dsp:nvSpPr>
      <dsp:spPr>
        <a:xfrm rot="5400000">
          <a:off x="3096532" y="1152432"/>
          <a:ext cx="420518" cy="50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 rot="-5400000">
        <a:off x="3155405" y="1194484"/>
        <a:ext cx="302774" cy="294363"/>
      </dsp:txXfrm>
    </dsp:sp>
    <dsp:sp modelId="{FFE261FB-E41B-41CC-8517-ECB40C8D284C}">
      <dsp:nvSpPr>
        <dsp:cNvPr id="0" name=""/>
        <dsp:cNvSpPr/>
      </dsp:nvSpPr>
      <dsp:spPr>
        <a:xfrm>
          <a:off x="2297546" y="1685089"/>
          <a:ext cx="2018489" cy="1121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Testeo</a:t>
          </a:r>
          <a:endParaRPr lang="es-ES" sz="1900" kern="1200"/>
        </a:p>
      </dsp:txBody>
      <dsp:txXfrm>
        <a:off x="2330390" y="1717933"/>
        <a:ext cx="1952801" cy="1055695"/>
      </dsp:txXfrm>
    </dsp:sp>
    <dsp:sp modelId="{993774F7-DBD4-469C-8ABA-E084A4661C2D}">
      <dsp:nvSpPr>
        <dsp:cNvPr id="0" name=""/>
        <dsp:cNvSpPr/>
      </dsp:nvSpPr>
      <dsp:spPr>
        <a:xfrm rot="5400000">
          <a:off x="3096532" y="2834506"/>
          <a:ext cx="420518" cy="50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 rot="-5400000">
        <a:off x="3155405" y="2876558"/>
        <a:ext cx="302774" cy="294363"/>
      </dsp:txXfrm>
    </dsp:sp>
    <dsp:sp modelId="{2679FAF7-2FCA-4BA5-AB4A-2CC7E96CD169}">
      <dsp:nvSpPr>
        <dsp:cNvPr id="0" name=""/>
        <dsp:cNvSpPr/>
      </dsp:nvSpPr>
      <dsp:spPr>
        <a:xfrm>
          <a:off x="2297546" y="3367163"/>
          <a:ext cx="2018489" cy="1121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>
              <a:latin typeface="Franklin Gothic Book"/>
            </a:rPr>
            <a:t>Montaje de Componentes en Placa</a:t>
          </a:r>
        </a:p>
      </dsp:txBody>
      <dsp:txXfrm>
        <a:off x="2330390" y="3400007"/>
        <a:ext cx="1952801" cy="1055695"/>
      </dsp:txXfrm>
    </dsp:sp>
    <dsp:sp modelId="{5C0B95D5-C679-4705-806E-F81EEBC71B2B}">
      <dsp:nvSpPr>
        <dsp:cNvPr id="0" name=""/>
        <dsp:cNvSpPr/>
      </dsp:nvSpPr>
      <dsp:spPr>
        <a:xfrm rot="5400000">
          <a:off x="3096532" y="4516581"/>
          <a:ext cx="420518" cy="504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 rot="-5400000">
        <a:off x="3155405" y="4558633"/>
        <a:ext cx="302774" cy="294363"/>
      </dsp:txXfrm>
    </dsp:sp>
    <dsp:sp modelId="{31C1ABC2-3E95-4A09-811B-D890B8213C8B}">
      <dsp:nvSpPr>
        <dsp:cNvPr id="0" name=""/>
        <dsp:cNvSpPr/>
      </dsp:nvSpPr>
      <dsp:spPr>
        <a:xfrm>
          <a:off x="2297546" y="5049238"/>
          <a:ext cx="2018489" cy="1121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Conexión de Microcontrolador y Computadora</a:t>
          </a:r>
          <a:endParaRPr lang="es-ES" sz="1900" kern="1200">
            <a:latin typeface="Franklin Gothic Book"/>
          </a:endParaRPr>
        </a:p>
      </dsp:txBody>
      <dsp:txXfrm>
        <a:off x="2330390" y="5082082"/>
        <a:ext cx="1952801" cy="10556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6A22C-118A-4963-9104-EBA88981465D}">
      <dsp:nvSpPr>
        <dsp:cNvPr id="0" name=""/>
        <dsp:cNvSpPr/>
      </dsp:nvSpPr>
      <dsp:spPr>
        <a:xfrm>
          <a:off x="1679719" y="753"/>
          <a:ext cx="3254144" cy="8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Franklin Gothic Book"/>
            </a:rPr>
            <a:t>Materia Prima</a:t>
          </a:r>
          <a:endParaRPr lang="es-ES" sz="1800" kern="1200"/>
        </a:p>
      </dsp:txBody>
      <dsp:txXfrm>
        <a:off x="1705544" y="26578"/>
        <a:ext cx="3202494" cy="830082"/>
      </dsp:txXfrm>
    </dsp:sp>
    <dsp:sp modelId="{C59F4D9B-12D5-4538-BB9C-9ECF5ACE36EE}">
      <dsp:nvSpPr>
        <dsp:cNvPr id="0" name=""/>
        <dsp:cNvSpPr/>
      </dsp:nvSpPr>
      <dsp:spPr>
        <a:xfrm rot="5400000">
          <a:off x="3141466" y="904529"/>
          <a:ext cx="330649" cy="39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 rot="-5400000">
        <a:off x="3187758" y="937594"/>
        <a:ext cx="238067" cy="231454"/>
      </dsp:txXfrm>
    </dsp:sp>
    <dsp:sp modelId="{FFE261FB-E41B-41CC-8517-ECB40C8D284C}">
      <dsp:nvSpPr>
        <dsp:cNvPr id="0" name=""/>
        <dsp:cNvSpPr/>
      </dsp:nvSpPr>
      <dsp:spPr>
        <a:xfrm>
          <a:off x="1679719" y="1323352"/>
          <a:ext cx="3254144" cy="8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Franklin Gothic Book"/>
            </a:rPr>
            <a:t>Testeo</a:t>
          </a:r>
          <a:endParaRPr lang="es-ES" sz="1800" kern="1200"/>
        </a:p>
      </dsp:txBody>
      <dsp:txXfrm>
        <a:off x="1705544" y="1349177"/>
        <a:ext cx="3202494" cy="830082"/>
      </dsp:txXfrm>
    </dsp:sp>
    <dsp:sp modelId="{993774F7-DBD4-469C-8ABA-E084A4661C2D}">
      <dsp:nvSpPr>
        <dsp:cNvPr id="0" name=""/>
        <dsp:cNvSpPr/>
      </dsp:nvSpPr>
      <dsp:spPr>
        <a:xfrm rot="5400000">
          <a:off x="3141466" y="2227128"/>
          <a:ext cx="330649" cy="39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 rot="-5400000">
        <a:off x="3187758" y="2260193"/>
        <a:ext cx="238067" cy="231454"/>
      </dsp:txXfrm>
    </dsp:sp>
    <dsp:sp modelId="{2679FAF7-2FCA-4BA5-AB4A-2CC7E96CD169}">
      <dsp:nvSpPr>
        <dsp:cNvPr id="0" name=""/>
        <dsp:cNvSpPr/>
      </dsp:nvSpPr>
      <dsp:spPr>
        <a:xfrm>
          <a:off x="1679719" y="2645951"/>
          <a:ext cx="3254144" cy="8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Franklin Gothic Book"/>
            </a:rPr>
            <a:t>Montaje de Componentes en Placa</a:t>
          </a:r>
        </a:p>
      </dsp:txBody>
      <dsp:txXfrm>
        <a:off x="1705544" y="2671776"/>
        <a:ext cx="3202494" cy="830082"/>
      </dsp:txXfrm>
    </dsp:sp>
    <dsp:sp modelId="{5C0B95D5-C679-4705-806E-F81EEBC71B2B}">
      <dsp:nvSpPr>
        <dsp:cNvPr id="0" name=""/>
        <dsp:cNvSpPr/>
      </dsp:nvSpPr>
      <dsp:spPr>
        <a:xfrm rot="5400000">
          <a:off x="3141466" y="3549727"/>
          <a:ext cx="330649" cy="39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 rot="-5400000">
        <a:off x="3187758" y="3582792"/>
        <a:ext cx="238067" cy="231454"/>
      </dsp:txXfrm>
    </dsp:sp>
    <dsp:sp modelId="{72E2F2A9-7C99-4528-86A2-F7F875632FC3}">
      <dsp:nvSpPr>
        <dsp:cNvPr id="0" name=""/>
        <dsp:cNvSpPr/>
      </dsp:nvSpPr>
      <dsp:spPr>
        <a:xfrm>
          <a:off x="1679719" y="3968550"/>
          <a:ext cx="3254144" cy="8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Conexión de Microcontrolador y Computadora</a:t>
          </a:r>
          <a:endParaRPr lang="es-ES" sz="1800" kern="1200">
            <a:latin typeface="Franklin Gothic Book"/>
          </a:endParaRPr>
        </a:p>
      </dsp:txBody>
      <dsp:txXfrm>
        <a:off x="1705544" y="3994375"/>
        <a:ext cx="3202494" cy="830082"/>
      </dsp:txXfrm>
    </dsp:sp>
    <dsp:sp modelId="{059AE541-A778-49EE-A05B-60C858C882FB}">
      <dsp:nvSpPr>
        <dsp:cNvPr id="0" name=""/>
        <dsp:cNvSpPr/>
      </dsp:nvSpPr>
      <dsp:spPr>
        <a:xfrm rot="5400000">
          <a:off x="3141466" y="4872326"/>
          <a:ext cx="330649" cy="39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 rot="-5400000">
        <a:off x="3187758" y="4905391"/>
        <a:ext cx="238067" cy="231454"/>
      </dsp:txXfrm>
    </dsp:sp>
    <dsp:sp modelId="{31C1ABC2-3E95-4A09-811B-D890B8213C8B}">
      <dsp:nvSpPr>
        <dsp:cNvPr id="0" name=""/>
        <dsp:cNvSpPr/>
      </dsp:nvSpPr>
      <dsp:spPr>
        <a:xfrm>
          <a:off x="1679719" y="5291149"/>
          <a:ext cx="3254144" cy="8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Franklin Gothic Book"/>
            </a:rPr>
            <a:t>Cargar Programación en Microcontrolador</a:t>
          </a:r>
        </a:p>
      </dsp:txBody>
      <dsp:txXfrm>
        <a:off x="1705544" y="5316974"/>
        <a:ext cx="3202494" cy="830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6A22C-118A-4963-9104-EBA88981465D}">
      <dsp:nvSpPr>
        <dsp:cNvPr id="0" name=""/>
        <dsp:cNvSpPr/>
      </dsp:nvSpPr>
      <dsp:spPr>
        <a:xfrm>
          <a:off x="1865338" y="2432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Franklin Gothic Book"/>
            </a:rPr>
            <a:t>Materia Prima</a:t>
          </a:r>
          <a:endParaRPr lang="es-ES" sz="1600" kern="1200"/>
        </a:p>
      </dsp:txBody>
      <dsp:txXfrm>
        <a:off x="1886447" y="23541"/>
        <a:ext cx="2840688" cy="678508"/>
      </dsp:txXfrm>
    </dsp:sp>
    <dsp:sp modelId="{C59F4D9B-12D5-4538-BB9C-9ECF5ACE36EE}">
      <dsp:nvSpPr>
        <dsp:cNvPr id="0" name=""/>
        <dsp:cNvSpPr/>
      </dsp:nvSpPr>
      <dsp:spPr>
        <a:xfrm rot="5400000">
          <a:off x="3171655" y="741177"/>
          <a:ext cx="270272" cy="3243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-5400000">
        <a:off x="3209493" y="768204"/>
        <a:ext cx="194596" cy="189190"/>
      </dsp:txXfrm>
    </dsp:sp>
    <dsp:sp modelId="{FFE261FB-E41B-41CC-8517-ECB40C8D284C}">
      <dsp:nvSpPr>
        <dsp:cNvPr id="0" name=""/>
        <dsp:cNvSpPr/>
      </dsp:nvSpPr>
      <dsp:spPr>
        <a:xfrm>
          <a:off x="1865338" y="1083522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Franklin Gothic Book"/>
            </a:rPr>
            <a:t>Testeo</a:t>
          </a:r>
          <a:endParaRPr lang="es-ES" sz="1600" kern="1200"/>
        </a:p>
      </dsp:txBody>
      <dsp:txXfrm>
        <a:off x="1886447" y="1104631"/>
        <a:ext cx="2840688" cy="678508"/>
      </dsp:txXfrm>
    </dsp:sp>
    <dsp:sp modelId="{993774F7-DBD4-469C-8ABA-E084A4661C2D}">
      <dsp:nvSpPr>
        <dsp:cNvPr id="0" name=""/>
        <dsp:cNvSpPr/>
      </dsp:nvSpPr>
      <dsp:spPr>
        <a:xfrm rot="5400000">
          <a:off x="3171655" y="1822266"/>
          <a:ext cx="270272" cy="3243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-5400000">
        <a:off x="3209493" y="1849293"/>
        <a:ext cx="194596" cy="189190"/>
      </dsp:txXfrm>
    </dsp:sp>
    <dsp:sp modelId="{2679FAF7-2FCA-4BA5-AB4A-2CC7E96CD169}">
      <dsp:nvSpPr>
        <dsp:cNvPr id="0" name=""/>
        <dsp:cNvSpPr/>
      </dsp:nvSpPr>
      <dsp:spPr>
        <a:xfrm>
          <a:off x="1865338" y="2164611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Franklin Gothic Book"/>
            </a:rPr>
            <a:t>Montaje de Componentes en Placa</a:t>
          </a:r>
        </a:p>
      </dsp:txBody>
      <dsp:txXfrm>
        <a:off x="1886447" y="2185720"/>
        <a:ext cx="2840688" cy="678508"/>
      </dsp:txXfrm>
    </dsp:sp>
    <dsp:sp modelId="{5C0B95D5-C679-4705-806E-F81EEBC71B2B}">
      <dsp:nvSpPr>
        <dsp:cNvPr id="0" name=""/>
        <dsp:cNvSpPr/>
      </dsp:nvSpPr>
      <dsp:spPr>
        <a:xfrm rot="5400000">
          <a:off x="3171655" y="2903356"/>
          <a:ext cx="270272" cy="3243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-5400000">
        <a:off x="3209493" y="2930383"/>
        <a:ext cx="194596" cy="189190"/>
      </dsp:txXfrm>
    </dsp:sp>
    <dsp:sp modelId="{134A988B-21E0-4AF6-8F48-BF8457055069}">
      <dsp:nvSpPr>
        <dsp:cNvPr id="0" name=""/>
        <dsp:cNvSpPr/>
      </dsp:nvSpPr>
      <dsp:spPr>
        <a:xfrm>
          <a:off x="1865338" y="3245701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Conexión </a:t>
          </a:r>
          <a:r>
            <a:rPr lang="es-ES" sz="1600" kern="1200">
              <a:latin typeface="Franklin Gothic Book"/>
            </a:rPr>
            <a:t>de</a:t>
          </a:r>
          <a:r>
            <a:rPr lang="es-ES" sz="1600" kern="1200"/>
            <a:t> Microcontrolador y Computadora</a:t>
          </a:r>
          <a:endParaRPr lang="es-ES" sz="1600" kern="1200">
            <a:latin typeface="Franklin Gothic Book"/>
          </a:endParaRPr>
        </a:p>
      </dsp:txBody>
      <dsp:txXfrm>
        <a:off x="1886447" y="3266810"/>
        <a:ext cx="2840688" cy="678508"/>
      </dsp:txXfrm>
    </dsp:sp>
    <dsp:sp modelId="{A3BB432B-61BC-4D04-BD1A-830A3B733A9C}">
      <dsp:nvSpPr>
        <dsp:cNvPr id="0" name=""/>
        <dsp:cNvSpPr/>
      </dsp:nvSpPr>
      <dsp:spPr>
        <a:xfrm rot="5400000">
          <a:off x="3171655" y="3984446"/>
          <a:ext cx="270272" cy="3243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-5400000">
        <a:off x="3209493" y="4011473"/>
        <a:ext cx="194596" cy="189190"/>
      </dsp:txXfrm>
    </dsp:sp>
    <dsp:sp modelId="{31C1ABC2-3E95-4A09-811B-D890B8213C8B}">
      <dsp:nvSpPr>
        <dsp:cNvPr id="0" name=""/>
        <dsp:cNvSpPr/>
      </dsp:nvSpPr>
      <dsp:spPr>
        <a:xfrm>
          <a:off x="1865338" y="4326791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Franklin Gothic Book"/>
            </a:rPr>
            <a:t>Cargar Programación en Microcontrolador</a:t>
          </a:r>
        </a:p>
      </dsp:txBody>
      <dsp:txXfrm>
        <a:off x="1886447" y="4347900"/>
        <a:ext cx="2840688" cy="678508"/>
      </dsp:txXfrm>
    </dsp:sp>
    <dsp:sp modelId="{81E3AB25-3260-458F-BDCE-A06B60AD73D4}">
      <dsp:nvSpPr>
        <dsp:cNvPr id="0" name=""/>
        <dsp:cNvSpPr/>
      </dsp:nvSpPr>
      <dsp:spPr>
        <a:xfrm rot="5400000">
          <a:off x="3171655" y="5065536"/>
          <a:ext cx="270272" cy="3243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-5400000">
        <a:off x="3209493" y="5092563"/>
        <a:ext cx="194596" cy="189190"/>
      </dsp:txXfrm>
    </dsp:sp>
    <dsp:sp modelId="{16D72DF4-9068-4938-B160-5CE8303397E0}">
      <dsp:nvSpPr>
        <dsp:cNvPr id="0" name=""/>
        <dsp:cNvSpPr/>
      </dsp:nvSpPr>
      <dsp:spPr>
        <a:xfrm>
          <a:off x="1865338" y="5407881"/>
          <a:ext cx="2882906" cy="7207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Franklin Gothic Book"/>
            </a:rPr>
            <a:t>Descarga de App en Computadora</a:t>
          </a:r>
        </a:p>
      </dsp:txBody>
      <dsp:txXfrm>
        <a:off x="1886447" y="5428990"/>
        <a:ext cx="2840688" cy="6785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EAD84-58B7-4B1D-AED0-9129CEF97714}">
      <dsp:nvSpPr>
        <dsp:cNvPr id="0" name=""/>
        <dsp:cNvSpPr/>
      </dsp:nvSpPr>
      <dsp:spPr>
        <a:xfrm rot="5400000">
          <a:off x="-321686" y="2727790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BE99-3990-48C3-9B48-E4A28877FD2E}">
      <dsp:nvSpPr>
        <dsp:cNvPr id="0" name=""/>
        <dsp:cNvSpPr/>
      </dsp:nvSpPr>
      <dsp:spPr>
        <a:xfrm>
          <a:off x="3527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Materia Prima</a:t>
          </a:r>
          <a:endParaRPr lang="es-ES" sz="1600" kern="1200" dirty="0"/>
        </a:p>
      </dsp:txBody>
      <dsp:txXfrm>
        <a:off x="37172" y="1847126"/>
        <a:ext cx="1847226" cy="1081419"/>
      </dsp:txXfrm>
    </dsp:sp>
    <dsp:sp modelId="{0192F66E-AC3B-4394-B2C6-D1F49A9A1132}">
      <dsp:nvSpPr>
        <dsp:cNvPr id="0" name=""/>
        <dsp:cNvSpPr/>
      </dsp:nvSpPr>
      <dsp:spPr>
        <a:xfrm rot="5400000">
          <a:off x="-321686" y="4163677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CD671-0AE4-41F9-925B-B18ADBA41052}">
      <dsp:nvSpPr>
        <dsp:cNvPr id="0" name=""/>
        <dsp:cNvSpPr/>
      </dsp:nvSpPr>
      <dsp:spPr>
        <a:xfrm>
          <a:off x="3527" y="3249369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Testeo</a:t>
          </a:r>
          <a:endParaRPr lang="es-ES" sz="1600" kern="1200" dirty="0"/>
        </a:p>
      </dsp:txBody>
      <dsp:txXfrm>
        <a:off x="37172" y="3283014"/>
        <a:ext cx="1847226" cy="1081419"/>
      </dsp:txXfrm>
    </dsp:sp>
    <dsp:sp modelId="{896DCEDB-15B8-4C14-A06C-01F6DB6B136E}">
      <dsp:nvSpPr>
        <dsp:cNvPr id="0" name=""/>
        <dsp:cNvSpPr/>
      </dsp:nvSpPr>
      <dsp:spPr>
        <a:xfrm>
          <a:off x="396257" y="4881621"/>
          <a:ext cx="2536480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82C19-6A48-4C88-B334-40751DCE1BE1}">
      <dsp:nvSpPr>
        <dsp:cNvPr id="0" name=""/>
        <dsp:cNvSpPr/>
      </dsp:nvSpPr>
      <dsp:spPr>
        <a:xfrm>
          <a:off x="3527" y="4685256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Montaje de Componentes en Placa</a:t>
          </a:r>
          <a:endParaRPr lang="es-ES" sz="1600" kern="1200" dirty="0"/>
        </a:p>
      </dsp:txBody>
      <dsp:txXfrm>
        <a:off x="37172" y="4718901"/>
        <a:ext cx="1847226" cy="1081419"/>
      </dsp:txXfrm>
    </dsp:sp>
    <dsp:sp modelId="{2C167DD0-B99A-42BC-B648-452688B05881}">
      <dsp:nvSpPr>
        <dsp:cNvPr id="0" name=""/>
        <dsp:cNvSpPr/>
      </dsp:nvSpPr>
      <dsp:spPr>
        <a:xfrm rot="16200000">
          <a:off x="2224620" y="4163677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90CB2-4750-4426-B9A5-0173E813766E}">
      <dsp:nvSpPr>
        <dsp:cNvPr id="0" name=""/>
        <dsp:cNvSpPr/>
      </dsp:nvSpPr>
      <dsp:spPr>
        <a:xfrm>
          <a:off x="2549834" y="4685256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Conexión de Microcontrolador y Computadora</a:t>
          </a:r>
        </a:p>
      </dsp:txBody>
      <dsp:txXfrm>
        <a:off x="2583479" y="4718901"/>
        <a:ext cx="1847226" cy="1081419"/>
      </dsp:txXfrm>
    </dsp:sp>
    <dsp:sp modelId="{8EF4500F-36F1-4A65-959D-03A23EBEE4BD}">
      <dsp:nvSpPr>
        <dsp:cNvPr id="0" name=""/>
        <dsp:cNvSpPr/>
      </dsp:nvSpPr>
      <dsp:spPr>
        <a:xfrm rot="16200000">
          <a:off x="2224620" y="2727790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E07C-E4D2-46FA-92A1-744C96C64DE1}">
      <dsp:nvSpPr>
        <dsp:cNvPr id="0" name=""/>
        <dsp:cNvSpPr/>
      </dsp:nvSpPr>
      <dsp:spPr>
        <a:xfrm>
          <a:off x="2549834" y="3249369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Cargar Programación en Microcontrolador</a:t>
          </a:r>
        </a:p>
      </dsp:txBody>
      <dsp:txXfrm>
        <a:off x="2583479" y="3283014"/>
        <a:ext cx="1847226" cy="1081419"/>
      </dsp:txXfrm>
    </dsp:sp>
    <dsp:sp modelId="{02724AA0-6787-4025-BF2F-A4E533AB679A}">
      <dsp:nvSpPr>
        <dsp:cNvPr id="0" name=""/>
        <dsp:cNvSpPr/>
      </dsp:nvSpPr>
      <dsp:spPr>
        <a:xfrm>
          <a:off x="2942563" y="2009846"/>
          <a:ext cx="2536480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E726-60A2-43DE-A898-0B24AA3FF40C}">
      <dsp:nvSpPr>
        <dsp:cNvPr id="0" name=""/>
        <dsp:cNvSpPr/>
      </dsp:nvSpPr>
      <dsp:spPr>
        <a:xfrm>
          <a:off x="2549834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Descarga de App en Computadora</a:t>
          </a:r>
        </a:p>
      </dsp:txBody>
      <dsp:txXfrm>
        <a:off x="2583479" y="1847126"/>
        <a:ext cx="1847226" cy="1081419"/>
      </dsp:txXfrm>
    </dsp:sp>
    <dsp:sp modelId="{D5F6CFF0-8DD4-4EA6-94A6-0D69E49362F2}">
      <dsp:nvSpPr>
        <dsp:cNvPr id="0" name=""/>
        <dsp:cNvSpPr/>
      </dsp:nvSpPr>
      <dsp:spPr>
        <a:xfrm>
          <a:off x="5096141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Franklin Gothic Book"/>
            </a:rPr>
            <a:t>Conexión placa con Microcontrolador, termómetro y rociado</a:t>
          </a:r>
        </a:p>
      </dsp:txBody>
      <dsp:txXfrm>
        <a:off x="5129786" y="1847126"/>
        <a:ext cx="1847226" cy="10814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EAD84-58B7-4B1D-AED0-9129CEF97714}">
      <dsp:nvSpPr>
        <dsp:cNvPr id="0" name=""/>
        <dsp:cNvSpPr/>
      </dsp:nvSpPr>
      <dsp:spPr>
        <a:xfrm rot="5400000">
          <a:off x="-321686" y="2727790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BE99-3990-48C3-9B48-E4A28877FD2E}">
      <dsp:nvSpPr>
        <dsp:cNvPr id="0" name=""/>
        <dsp:cNvSpPr/>
      </dsp:nvSpPr>
      <dsp:spPr>
        <a:xfrm>
          <a:off x="3527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Franklin Gothic Book"/>
            </a:rPr>
            <a:t>Materia Prima</a:t>
          </a:r>
          <a:endParaRPr lang="es-ES" sz="1700" kern="1200"/>
        </a:p>
      </dsp:txBody>
      <dsp:txXfrm>
        <a:off x="37172" y="1847126"/>
        <a:ext cx="1847226" cy="1081419"/>
      </dsp:txXfrm>
    </dsp:sp>
    <dsp:sp modelId="{0192F66E-AC3B-4394-B2C6-D1F49A9A1132}">
      <dsp:nvSpPr>
        <dsp:cNvPr id="0" name=""/>
        <dsp:cNvSpPr/>
      </dsp:nvSpPr>
      <dsp:spPr>
        <a:xfrm rot="5400000">
          <a:off x="-321686" y="4163677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CD671-0AE4-41F9-925B-B18ADBA41052}">
      <dsp:nvSpPr>
        <dsp:cNvPr id="0" name=""/>
        <dsp:cNvSpPr/>
      </dsp:nvSpPr>
      <dsp:spPr>
        <a:xfrm>
          <a:off x="3527" y="3249369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Franklin Gothic Book"/>
            </a:rPr>
            <a:t>Testeo</a:t>
          </a:r>
          <a:endParaRPr lang="es-ES" sz="1700" kern="1200"/>
        </a:p>
      </dsp:txBody>
      <dsp:txXfrm>
        <a:off x="37172" y="3283014"/>
        <a:ext cx="1847226" cy="1081419"/>
      </dsp:txXfrm>
    </dsp:sp>
    <dsp:sp modelId="{896DCEDB-15B8-4C14-A06C-01F6DB6B136E}">
      <dsp:nvSpPr>
        <dsp:cNvPr id="0" name=""/>
        <dsp:cNvSpPr/>
      </dsp:nvSpPr>
      <dsp:spPr>
        <a:xfrm>
          <a:off x="396257" y="4881621"/>
          <a:ext cx="2536480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82C19-6A48-4C88-B334-40751DCE1BE1}">
      <dsp:nvSpPr>
        <dsp:cNvPr id="0" name=""/>
        <dsp:cNvSpPr/>
      </dsp:nvSpPr>
      <dsp:spPr>
        <a:xfrm>
          <a:off x="3527" y="4685256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Franklin Gothic Book"/>
            </a:rPr>
            <a:t>Montaje de Componentes en Placa</a:t>
          </a:r>
          <a:endParaRPr lang="es-ES" sz="1700" kern="1200"/>
        </a:p>
      </dsp:txBody>
      <dsp:txXfrm>
        <a:off x="37172" y="4718901"/>
        <a:ext cx="1847226" cy="1081419"/>
      </dsp:txXfrm>
    </dsp:sp>
    <dsp:sp modelId="{2C167DD0-B99A-42BC-B648-452688B05881}">
      <dsp:nvSpPr>
        <dsp:cNvPr id="0" name=""/>
        <dsp:cNvSpPr/>
      </dsp:nvSpPr>
      <dsp:spPr>
        <a:xfrm rot="16200000">
          <a:off x="2224620" y="4163677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90CB2-4750-4426-B9A5-0173E813766E}">
      <dsp:nvSpPr>
        <dsp:cNvPr id="0" name=""/>
        <dsp:cNvSpPr/>
      </dsp:nvSpPr>
      <dsp:spPr>
        <a:xfrm>
          <a:off x="2549834" y="4685256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Conexión de Microcontrolador y Computadora</a:t>
          </a:r>
        </a:p>
      </dsp:txBody>
      <dsp:txXfrm>
        <a:off x="2583479" y="4718901"/>
        <a:ext cx="1847226" cy="1081419"/>
      </dsp:txXfrm>
    </dsp:sp>
    <dsp:sp modelId="{8EF4500F-36F1-4A65-959D-03A23EBEE4BD}">
      <dsp:nvSpPr>
        <dsp:cNvPr id="0" name=""/>
        <dsp:cNvSpPr/>
      </dsp:nvSpPr>
      <dsp:spPr>
        <a:xfrm rot="16200000">
          <a:off x="2224620" y="2727790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E07C-E4D2-46FA-92A1-744C96C64DE1}">
      <dsp:nvSpPr>
        <dsp:cNvPr id="0" name=""/>
        <dsp:cNvSpPr/>
      </dsp:nvSpPr>
      <dsp:spPr>
        <a:xfrm>
          <a:off x="2549834" y="3249369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Cargar Programación en Microcontrolador</a:t>
          </a:r>
        </a:p>
      </dsp:txBody>
      <dsp:txXfrm>
        <a:off x="2583479" y="3283014"/>
        <a:ext cx="1847226" cy="1081419"/>
      </dsp:txXfrm>
    </dsp:sp>
    <dsp:sp modelId="{02724AA0-6787-4025-BF2F-A4E533AB679A}">
      <dsp:nvSpPr>
        <dsp:cNvPr id="0" name=""/>
        <dsp:cNvSpPr/>
      </dsp:nvSpPr>
      <dsp:spPr>
        <a:xfrm>
          <a:off x="2942563" y="2009846"/>
          <a:ext cx="2536480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3E726-60A2-43DE-A898-0B24AA3FF40C}">
      <dsp:nvSpPr>
        <dsp:cNvPr id="0" name=""/>
        <dsp:cNvSpPr/>
      </dsp:nvSpPr>
      <dsp:spPr>
        <a:xfrm>
          <a:off x="2549834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Descarga de App en Computadora</a:t>
          </a:r>
        </a:p>
      </dsp:txBody>
      <dsp:txXfrm>
        <a:off x="2583479" y="1847126"/>
        <a:ext cx="1847226" cy="1081419"/>
      </dsp:txXfrm>
    </dsp:sp>
    <dsp:sp modelId="{528CC847-917D-4E29-9B8D-E3796DD5BBE8}">
      <dsp:nvSpPr>
        <dsp:cNvPr id="0" name=""/>
        <dsp:cNvSpPr/>
      </dsp:nvSpPr>
      <dsp:spPr>
        <a:xfrm rot="5400000">
          <a:off x="4770926" y="2727790"/>
          <a:ext cx="1426061" cy="1723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6CFF0-8DD4-4EA6-94A6-0D69E49362F2}">
      <dsp:nvSpPr>
        <dsp:cNvPr id="0" name=""/>
        <dsp:cNvSpPr/>
      </dsp:nvSpPr>
      <dsp:spPr>
        <a:xfrm>
          <a:off x="5096141" y="1813481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Franklin Gothic Book"/>
            </a:rPr>
            <a:t>Conexión placa con Microcontrolador y Termometro</a:t>
          </a:r>
        </a:p>
      </dsp:txBody>
      <dsp:txXfrm>
        <a:off x="5129786" y="1847126"/>
        <a:ext cx="1847226" cy="1081419"/>
      </dsp:txXfrm>
    </dsp:sp>
    <dsp:sp modelId="{99375319-2731-4076-8D3B-913065EE444A}">
      <dsp:nvSpPr>
        <dsp:cNvPr id="0" name=""/>
        <dsp:cNvSpPr/>
      </dsp:nvSpPr>
      <dsp:spPr>
        <a:xfrm>
          <a:off x="5096141" y="3249369"/>
          <a:ext cx="1914516" cy="1148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>
              <a:latin typeface="Franklin Gothic Book"/>
            </a:rPr>
            <a:t>Puesta a Prueba</a:t>
          </a:r>
          <a:endParaRPr lang="es-ES" sz="1700" kern="1200"/>
        </a:p>
      </dsp:txBody>
      <dsp:txXfrm>
        <a:off x="5129786" y="3283014"/>
        <a:ext cx="1847226" cy="108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172B9-C1F4-4876-B3D7-462C2142AAB8}" type="datetimeFigureOut">
              <a:rPr lang="es-AR" smtClean="0"/>
              <a:t>15/12/2021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00789-AF78-4542-A835-970825E7785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680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00789-AF78-4542-A835-970825E77850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002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/>
              <a:t>Haga clic en el icono para agregar una imagen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hCIBd7X2ZI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04" y="1577040"/>
            <a:ext cx="5699119" cy="3799412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-70993" y="1196751"/>
            <a:ext cx="91440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4400" b="1" spc="10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rgbClr val="225D7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Eras Bold ITC"/>
              </a:rPr>
              <a:t>LUANMA  S.R.L.</a:t>
            </a:r>
            <a:endParaRPr lang="es-AR" sz="4400" b="1" spc="100" err="1">
              <a:ln w="18000">
                <a:solidFill>
                  <a:srgbClr val="2DA2BF">
                    <a:satMod val="200000"/>
                    <a:tint val="72000"/>
                  </a:srgbClr>
                </a:solidFill>
                <a:prstDash val="solid"/>
              </a:ln>
              <a:solidFill>
                <a:srgbClr val="225D70">
                  <a:alpha val="5700"/>
                </a:srgbClr>
              </a:solidFill>
              <a:effectLst>
                <a:outerShdw blurRad="25000" dist="20000" dir="16020000" algn="tl">
                  <a:srgbClr val="2DA2BF">
                    <a:satMod val="200000"/>
                    <a:shade val="1000"/>
                    <a:alpha val="60000"/>
                  </a:srgbClr>
                </a:outerShdw>
              </a:effectLst>
              <a:latin typeface="Eras Bold ITC"/>
            </a:endParaRPr>
          </a:p>
        </p:txBody>
      </p:sp>
    </p:spTree>
    <p:extLst>
      <p:ext uri="{BB962C8B-B14F-4D97-AF65-F5344CB8AC3E}">
        <p14:creationId xmlns:p14="http://schemas.microsoft.com/office/powerpoint/2010/main" val="100512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8DB52-C5EC-492D-B3AC-911022BFF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30019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ES">
                <a:solidFill>
                  <a:schemeClr val="accent1"/>
                </a:solidFill>
              </a:rPr>
              <a:t>Diagrama de Producción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01EFD4-B80C-40B4-B65E-037A54D0C6CE}"/>
              </a:ext>
            </a:extLst>
          </p:cNvPr>
          <p:cNvSpPr txBox="1"/>
          <p:nvPr/>
        </p:nvSpPr>
        <p:spPr>
          <a:xfrm>
            <a:off x="460928" y="2122183"/>
            <a:ext cx="1181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1</a:t>
            </a:r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A3FB2ECE-E416-475D-9FCC-8211666A1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3779696"/>
              </p:ext>
            </p:extLst>
          </p:nvPr>
        </p:nvGraphicFramePr>
        <p:xfrm>
          <a:off x="3563888" y="1472411"/>
          <a:ext cx="2229205" cy="1655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DF886A97-AA61-4EBF-A58E-41894853217F}"/>
              </a:ext>
            </a:extLst>
          </p:cNvPr>
          <p:cNvSpPr/>
          <p:nvPr/>
        </p:nvSpPr>
        <p:spPr>
          <a:xfrm>
            <a:off x="1984042" y="2053445"/>
            <a:ext cx="979714" cy="48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20787C1-79BE-4EA4-9146-4188FD5F7ED7}"/>
              </a:ext>
            </a:extLst>
          </p:cNvPr>
          <p:cNvSpPr txBox="1"/>
          <p:nvPr/>
        </p:nvSpPr>
        <p:spPr>
          <a:xfrm>
            <a:off x="3330488" y="3071696"/>
            <a:ext cx="442106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Microcontrolador</a:t>
            </a: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Termómetro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Mini bomba de Alcohol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Transistores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Relés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Resistencias</a:t>
            </a: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</a:t>
            </a:r>
            <a:r>
              <a:rPr lang="es-ES" sz="2000" dirty="0" err="1">
                <a:solidFill>
                  <a:schemeClr val="accent1"/>
                </a:solidFill>
                <a:cs typeface="Arial"/>
              </a:rPr>
              <a:t>LED´s</a:t>
            </a: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Cables</a:t>
            </a:r>
          </a:p>
          <a:p>
            <a:r>
              <a:rPr lang="es-ES" sz="2000" dirty="0">
                <a:solidFill>
                  <a:schemeClr val="accent1"/>
                </a:solidFill>
                <a:cs typeface="Arial"/>
              </a:rPr>
              <a:t>- Gabinete de Madera Aglomerada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870D24AD-DD70-4D5D-AAD2-D5E77DD367F7}"/>
              </a:ext>
            </a:extLst>
          </p:cNvPr>
          <p:cNvSpPr/>
          <p:nvPr/>
        </p:nvSpPr>
        <p:spPr>
          <a:xfrm>
            <a:off x="339705" y="2121649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42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CADF51B-DF6A-4C7A-9406-18919BE97B74}"/>
              </a:ext>
            </a:extLst>
          </p:cNvPr>
          <p:cNvSpPr txBox="1"/>
          <p:nvPr/>
        </p:nvSpPr>
        <p:spPr>
          <a:xfrm>
            <a:off x="3200400" y="26741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u="sng">
                <a:solidFill>
                  <a:schemeClr val="accent1"/>
                </a:solidFill>
                <a:cs typeface="Arial"/>
              </a:rPr>
              <a:t>Materia Prima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562D69-B8A3-4276-9807-DCEA841B0E0F}"/>
              </a:ext>
            </a:extLst>
          </p:cNvPr>
          <p:cNvSpPr txBox="1"/>
          <p:nvPr/>
        </p:nvSpPr>
        <p:spPr>
          <a:xfrm>
            <a:off x="582822" y="1172294"/>
            <a:ext cx="274320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Microcontrolador</a:t>
            </a: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Termómetro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Mini Bomba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Transistores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Relés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Resistencias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LED´s</a:t>
            </a:r>
            <a:endParaRPr lang="es-E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s-ES" sz="240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2400">
                <a:solidFill>
                  <a:schemeClr val="accent1"/>
                </a:solidFill>
                <a:cs typeface="Arial"/>
              </a:rPr>
              <a:t>Cables</a:t>
            </a:r>
            <a:endParaRPr lang="es-ES">
              <a:solidFill>
                <a:schemeClr val="accent1"/>
              </a:solidFill>
            </a:endParaRP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2126FA84-C3B2-4A24-BEBA-981DA687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47" y="788958"/>
            <a:ext cx="1656991" cy="1139407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60EEDFB0-1C10-4883-98F6-8F8459C2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31" y="1166004"/>
            <a:ext cx="1521125" cy="1521125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9EF342D0-B149-49B0-91DC-50E4E43F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60" y="2213395"/>
            <a:ext cx="1564257" cy="1166004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D16D8657-6D71-41EF-97AE-0767AEF75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47" y="3214353"/>
            <a:ext cx="1751163" cy="961259"/>
          </a:xfrm>
          <a:prstGeom prst="rect">
            <a:avLst/>
          </a:prstGeom>
        </p:spPr>
      </p:pic>
      <p:pic>
        <p:nvPicPr>
          <p:cNvPr id="12" name="Imagen 12" descr="Imagen que contiene firmar, parado&#10;&#10;Descripción generada automáticamente">
            <a:extLst>
              <a:ext uri="{FF2B5EF4-FFF2-40B4-BE49-F238E27FC236}">
                <a16:creationId xmlns:a16="http://schemas.microsoft.com/office/drawing/2014/main" id="{89CA1FB5-EBD2-4B18-B96B-6112A5885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192" y="3552645"/>
            <a:ext cx="1751163" cy="1765540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9A804C27-A3E8-4629-B3F7-1EB9C9C46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6882" y="4683425"/>
            <a:ext cx="2145821" cy="956095"/>
          </a:xfrm>
          <a:prstGeom prst="rect">
            <a:avLst/>
          </a:prstGeom>
        </p:spPr>
      </p:pic>
      <p:pic>
        <p:nvPicPr>
          <p:cNvPr id="14" name="Imagen 14" descr="Imagen que contiene tabla, oscuro, vidrio, luz&#10;&#10;Descripción generada automáticamente">
            <a:extLst>
              <a:ext uri="{FF2B5EF4-FFF2-40B4-BE49-F238E27FC236}">
                <a16:creationId xmlns:a16="http://schemas.microsoft.com/office/drawing/2014/main" id="{BE25D5A1-6069-4A50-9D29-CDE411F14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61" y="5515389"/>
            <a:ext cx="1866182" cy="134812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AA22514-1625-4761-BF87-08BB53E5ACB1}"/>
              </a:ext>
            </a:extLst>
          </p:cNvPr>
          <p:cNvCxnSpPr/>
          <p:nvPr/>
        </p:nvCxnSpPr>
        <p:spPr>
          <a:xfrm flipV="1">
            <a:off x="3740989" y="1384540"/>
            <a:ext cx="1647644" cy="57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756A369-B4A4-4939-90EA-294BA0553EE3}"/>
              </a:ext>
            </a:extLst>
          </p:cNvPr>
          <p:cNvCxnSpPr>
            <a:cxnSpLocks/>
          </p:cNvCxnSpPr>
          <p:nvPr/>
        </p:nvCxnSpPr>
        <p:spPr>
          <a:xfrm flipV="1">
            <a:off x="3740988" y="2865407"/>
            <a:ext cx="1647644" cy="57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C350721-D602-4BAF-80B0-9ED5506100F9}"/>
              </a:ext>
            </a:extLst>
          </p:cNvPr>
          <p:cNvCxnSpPr>
            <a:cxnSpLocks/>
          </p:cNvCxnSpPr>
          <p:nvPr/>
        </p:nvCxnSpPr>
        <p:spPr>
          <a:xfrm flipV="1">
            <a:off x="3740989" y="4432540"/>
            <a:ext cx="1647644" cy="57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15A1E04-B2D5-44D1-9490-8B351E753198}"/>
              </a:ext>
            </a:extLst>
          </p:cNvPr>
          <p:cNvCxnSpPr>
            <a:cxnSpLocks/>
          </p:cNvCxnSpPr>
          <p:nvPr/>
        </p:nvCxnSpPr>
        <p:spPr>
          <a:xfrm flipV="1">
            <a:off x="3740988" y="5855898"/>
            <a:ext cx="1647644" cy="57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754A19C-93C9-4552-9925-45E4CF60D49C}"/>
              </a:ext>
            </a:extLst>
          </p:cNvPr>
          <p:cNvCxnSpPr>
            <a:cxnSpLocks/>
          </p:cNvCxnSpPr>
          <p:nvPr/>
        </p:nvCxnSpPr>
        <p:spPr>
          <a:xfrm flipV="1">
            <a:off x="3538809" y="3684020"/>
            <a:ext cx="2984738" cy="57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FF8BA8C-9E4B-4FBD-96CD-3279C2D1DE74}"/>
              </a:ext>
            </a:extLst>
          </p:cNvPr>
          <p:cNvCxnSpPr>
            <a:cxnSpLocks/>
          </p:cNvCxnSpPr>
          <p:nvPr/>
        </p:nvCxnSpPr>
        <p:spPr>
          <a:xfrm flipV="1">
            <a:off x="3740091" y="2131265"/>
            <a:ext cx="2984738" cy="57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97A37D4-D650-4628-A0DB-9379B020261F}"/>
              </a:ext>
            </a:extLst>
          </p:cNvPr>
          <p:cNvCxnSpPr>
            <a:cxnSpLocks/>
          </p:cNvCxnSpPr>
          <p:nvPr/>
        </p:nvCxnSpPr>
        <p:spPr>
          <a:xfrm flipV="1">
            <a:off x="3740092" y="5150510"/>
            <a:ext cx="2984738" cy="574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7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591352-D750-408D-B1FF-3991AB4E941A}"/>
              </a:ext>
            </a:extLst>
          </p:cNvPr>
          <p:cNvSpPr txBox="1"/>
          <p:nvPr/>
        </p:nvSpPr>
        <p:spPr>
          <a:xfrm>
            <a:off x="484508" y="440827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2</a:t>
            </a:r>
          </a:p>
        </p:txBody>
      </p:sp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B261DAE9-F313-4373-A7FB-28F417064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854075"/>
              </p:ext>
            </p:extLst>
          </p:nvPr>
        </p:nvGraphicFramePr>
        <p:xfrm>
          <a:off x="2070340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1" name="Flecha: a la derecha 130">
            <a:extLst>
              <a:ext uri="{FF2B5EF4-FFF2-40B4-BE49-F238E27FC236}">
                <a16:creationId xmlns:a16="http://schemas.microsoft.com/office/drawing/2014/main" id="{84A74EBB-956B-48DB-A183-8A70CFD546D3}"/>
              </a:ext>
            </a:extLst>
          </p:cNvPr>
          <p:cNvSpPr/>
          <p:nvPr/>
        </p:nvSpPr>
        <p:spPr>
          <a:xfrm>
            <a:off x="1796796" y="4408759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C432AE7-8DDE-4F4D-9272-1CF4434DFA9B}"/>
              </a:ext>
            </a:extLst>
          </p:cNvPr>
          <p:cNvSpPr/>
          <p:nvPr/>
        </p:nvSpPr>
        <p:spPr>
          <a:xfrm>
            <a:off x="339705" y="4407649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35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B80C229D-8C49-46AD-B4C9-6CA634203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6615703"/>
              </p:ext>
            </p:extLst>
          </p:nvPr>
        </p:nvGraphicFramePr>
        <p:xfrm>
          <a:off x="1147313" y="622540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9" name="CuadroTexto 228">
            <a:extLst>
              <a:ext uri="{FF2B5EF4-FFF2-40B4-BE49-F238E27FC236}">
                <a16:creationId xmlns:a16="http://schemas.microsoft.com/office/drawing/2014/main" id="{B4B25523-BEA9-464D-A526-841FE70B1E86}"/>
              </a:ext>
            </a:extLst>
          </p:cNvPr>
          <p:cNvSpPr txBox="1"/>
          <p:nvPr/>
        </p:nvSpPr>
        <p:spPr>
          <a:xfrm>
            <a:off x="828136" y="439372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3</a:t>
            </a:r>
          </a:p>
        </p:txBody>
      </p:sp>
      <p:sp>
        <p:nvSpPr>
          <p:cNvPr id="230" name="Flecha: a la derecha 229">
            <a:extLst>
              <a:ext uri="{FF2B5EF4-FFF2-40B4-BE49-F238E27FC236}">
                <a16:creationId xmlns:a16="http://schemas.microsoft.com/office/drawing/2014/main" id="{F453DE61-426B-42EA-9393-C61B0641AD9C}"/>
              </a:ext>
            </a:extLst>
          </p:cNvPr>
          <p:cNvSpPr/>
          <p:nvPr/>
        </p:nvSpPr>
        <p:spPr>
          <a:xfrm>
            <a:off x="2284728" y="4379106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5" name="Imagen 405" descr="Imagen que contiene tabla, hecho de madera&#10;&#10;Descripción generada automáticamente">
            <a:extLst>
              <a:ext uri="{FF2B5EF4-FFF2-40B4-BE49-F238E27FC236}">
                <a16:creationId xmlns:a16="http://schemas.microsoft.com/office/drawing/2014/main" id="{08C29138-F247-4A8B-AD76-3B2D644A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758" y="3260657"/>
            <a:ext cx="2743200" cy="3384687"/>
          </a:xfrm>
          <a:prstGeom prst="rect">
            <a:avLst/>
          </a:prstGeom>
        </p:spPr>
      </p:pic>
      <p:sp>
        <p:nvSpPr>
          <p:cNvPr id="413" name="Rectángulo 412">
            <a:extLst>
              <a:ext uri="{FF2B5EF4-FFF2-40B4-BE49-F238E27FC236}">
                <a16:creationId xmlns:a16="http://schemas.microsoft.com/office/drawing/2014/main" id="{0F70D5E8-8168-4BFD-8601-F097557189BC}"/>
              </a:ext>
            </a:extLst>
          </p:cNvPr>
          <p:cNvSpPr/>
          <p:nvPr/>
        </p:nvSpPr>
        <p:spPr>
          <a:xfrm>
            <a:off x="680476" y="4407649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68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3F2D9A9B-33BF-4BBC-ACD6-DE506B2BD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4032"/>
              </p:ext>
            </p:extLst>
          </p:nvPr>
        </p:nvGraphicFramePr>
        <p:xfrm>
          <a:off x="1581511" y="291861"/>
          <a:ext cx="6613583" cy="6173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4" name="CuadroTexto 813">
            <a:extLst>
              <a:ext uri="{FF2B5EF4-FFF2-40B4-BE49-F238E27FC236}">
                <a16:creationId xmlns:a16="http://schemas.microsoft.com/office/drawing/2014/main" id="{738BDBF5-9A36-4543-913B-50809E2AFD1B}"/>
              </a:ext>
            </a:extLst>
          </p:cNvPr>
          <p:cNvSpPr txBox="1"/>
          <p:nvPr/>
        </p:nvSpPr>
        <p:spPr>
          <a:xfrm>
            <a:off x="772412" y="572777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4</a:t>
            </a:r>
          </a:p>
        </p:txBody>
      </p:sp>
      <p:sp>
        <p:nvSpPr>
          <p:cNvPr id="815" name="Flecha: a la derecha 814">
            <a:extLst>
              <a:ext uri="{FF2B5EF4-FFF2-40B4-BE49-F238E27FC236}">
                <a16:creationId xmlns:a16="http://schemas.microsoft.com/office/drawing/2014/main" id="{8980EF6C-5A48-489C-825F-25DF8B585F15}"/>
              </a:ext>
            </a:extLst>
          </p:cNvPr>
          <p:cNvSpPr/>
          <p:nvPr/>
        </p:nvSpPr>
        <p:spPr>
          <a:xfrm>
            <a:off x="2280441" y="5714949"/>
            <a:ext cx="979714" cy="48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3" name="Rectángulo 2162">
            <a:extLst>
              <a:ext uri="{FF2B5EF4-FFF2-40B4-BE49-F238E27FC236}">
                <a16:creationId xmlns:a16="http://schemas.microsoft.com/office/drawing/2014/main" id="{142D7902-E38B-4907-80BA-826D8E1054AA}"/>
              </a:ext>
            </a:extLst>
          </p:cNvPr>
          <p:cNvSpPr/>
          <p:nvPr/>
        </p:nvSpPr>
        <p:spPr>
          <a:xfrm>
            <a:off x="623681" y="5713935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83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a 4">
            <a:extLst>
              <a:ext uri="{FF2B5EF4-FFF2-40B4-BE49-F238E27FC236}">
                <a16:creationId xmlns:a16="http://schemas.microsoft.com/office/drawing/2014/main" id="{D6AF609C-BD83-4482-BAE3-76BD6EB58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739663"/>
              </p:ext>
            </p:extLst>
          </p:nvPr>
        </p:nvGraphicFramePr>
        <p:xfrm>
          <a:off x="1581511" y="291861"/>
          <a:ext cx="6613583" cy="6173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" name="CuadroTexto 183">
            <a:extLst>
              <a:ext uri="{FF2B5EF4-FFF2-40B4-BE49-F238E27FC236}">
                <a16:creationId xmlns:a16="http://schemas.microsoft.com/office/drawing/2014/main" id="{420D6D70-D912-4035-BBE4-81AB8BB17508}"/>
              </a:ext>
            </a:extLst>
          </p:cNvPr>
          <p:cNvSpPr txBox="1"/>
          <p:nvPr/>
        </p:nvSpPr>
        <p:spPr>
          <a:xfrm>
            <a:off x="800810" y="572777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5</a:t>
            </a:r>
            <a:endParaRPr lang="es-ES">
              <a:cs typeface="Arial"/>
            </a:endParaRPr>
          </a:p>
        </p:txBody>
      </p:sp>
      <p:sp>
        <p:nvSpPr>
          <p:cNvPr id="185" name="Flecha: a la derecha 184">
            <a:extLst>
              <a:ext uri="{FF2B5EF4-FFF2-40B4-BE49-F238E27FC236}">
                <a16:creationId xmlns:a16="http://schemas.microsoft.com/office/drawing/2014/main" id="{E625A2E8-2F7E-421C-81B7-9B0D711883E0}"/>
              </a:ext>
            </a:extLst>
          </p:cNvPr>
          <p:cNvSpPr/>
          <p:nvPr/>
        </p:nvSpPr>
        <p:spPr>
          <a:xfrm>
            <a:off x="2110056" y="5729148"/>
            <a:ext cx="979714" cy="48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5" name="Rectángulo 1074">
            <a:extLst>
              <a:ext uri="{FF2B5EF4-FFF2-40B4-BE49-F238E27FC236}">
                <a16:creationId xmlns:a16="http://schemas.microsoft.com/office/drawing/2014/main" id="{34245CA5-7752-476B-B0E3-7818C24FB8C1}"/>
              </a:ext>
            </a:extLst>
          </p:cNvPr>
          <p:cNvSpPr/>
          <p:nvPr/>
        </p:nvSpPr>
        <p:spPr>
          <a:xfrm>
            <a:off x="652078" y="5742332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32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8402E65-1561-451F-A537-CB922E50B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011927"/>
              </p:ext>
            </p:extLst>
          </p:nvPr>
        </p:nvGraphicFramePr>
        <p:xfrm>
          <a:off x="1581511" y="263463"/>
          <a:ext cx="6613583" cy="613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6" name="Flecha: a la derecha 195">
            <a:extLst>
              <a:ext uri="{FF2B5EF4-FFF2-40B4-BE49-F238E27FC236}">
                <a16:creationId xmlns:a16="http://schemas.microsoft.com/office/drawing/2014/main" id="{CDBA1954-5DF6-4034-8CE3-C56F639B7528}"/>
              </a:ext>
            </a:extLst>
          </p:cNvPr>
          <p:cNvSpPr/>
          <p:nvPr/>
        </p:nvSpPr>
        <p:spPr>
          <a:xfrm>
            <a:off x="2279554" y="5813453"/>
            <a:ext cx="979714" cy="482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7" name="CuadroTexto 196">
            <a:extLst>
              <a:ext uri="{FF2B5EF4-FFF2-40B4-BE49-F238E27FC236}">
                <a16:creationId xmlns:a16="http://schemas.microsoft.com/office/drawing/2014/main" id="{A62C3B19-E2A6-4E0B-B75D-7891BA25653C}"/>
              </a:ext>
            </a:extLst>
          </p:cNvPr>
          <p:cNvSpPr txBox="1"/>
          <p:nvPr/>
        </p:nvSpPr>
        <p:spPr>
          <a:xfrm>
            <a:off x="631312" y="581385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6</a:t>
            </a:r>
            <a:endParaRPr lang="es-ES">
              <a:cs typeface="Arial"/>
            </a:endParaRPr>
          </a:p>
        </p:txBody>
      </p:sp>
      <p:sp>
        <p:nvSpPr>
          <p:cNvPr id="833" name="Rectángulo 832">
            <a:extLst>
              <a:ext uri="{FF2B5EF4-FFF2-40B4-BE49-F238E27FC236}">
                <a16:creationId xmlns:a16="http://schemas.microsoft.com/office/drawing/2014/main" id="{3511CE03-3668-4947-8FBB-2DE23BF368D5}"/>
              </a:ext>
            </a:extLst>
          </p:cNvPr>
          <p:cNvSpPr/>
          <p:nvPr/>
        </p:nvSpPr>
        <p:spPr>
          <a:xfrm>
            <a:off x="481693" y="5813326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757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F2A34267-646B-4294-A89B-E6455D6E9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962063"/>
              </p:ext>
            </p:extLst>
          </p:nvPr>
        </p:nvGraphicFramePr>
        <p:xfrm>
          <a:off x="113592" y="-714195"/>
          <a:ext cx="7014185" cy="76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30" name="CuadroTexto 3129">
            <a:extLst>
              <a:ext uri="{FF2B5EF4-FFF2-40B4-BE49-F238E27FC236}">
                <a16:creationId xmlns:a16="http://schemas.microsoft.com/office/drawing/2014/main" id="{500846C5-D02E-468A-B5EC-824C7D11A2A6}"/>
              </a:ext>
            </a:extLst>
          </p:cNvPr>
          <p:cNvSpPr txBox="1"/>
          <p:nvPr/>
        </p:nvSpPr>
        <p:spPr>
          <a:xfrm>
            <a:off x="5756176" y="359796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7</a:t>
            </a:r>
            <a:endParaRPr lang="es-ES">
              <a:cs typeface="Arial"/>
            </a:endParaRPr>
          </a:p>
        </p:txBody>
      </p:sp>
      <p:sp>
        <p:nvSpPr>
          <p:cNvPr id="3131" name="Flecha: hacia arriba 3130">
            <a:extLst>
              <a:ext uri="{FF2B5EF4-FFF2-40B4-BE49-F238E27FC236}">
                <a16:creationId xmlns:a16="http://schemas.microsoft.com/office/drawing/2014/main" id="{FA3A789D-B9B2-412A-8FF5-7E7F919C71E4}"/>
              </a:ext>
            </a:extLst>
          </p:cNvPr>
          <p:cNvSpPr/>
          <p:nvPr/>
        </p:nvSpPr>
        <p:spPr>
          <a:xfrm>
            <a:off x="6020223" y="2443727"/>
            <a:ext cx="482757" cy="9797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32" name="Rectángulo 3131">
            <a:extLst>
              <a:ext uri="{FF2B5EF4-FFF2-40B4-BE49-F238E27FC236}">
                <a16:creationId xmlns:a16="http://schemas.microsoft.com/office/drawing/2014/main" id="{4E184A68-EF9B-45C2-843F-4847C4C1C375}"/>
              </a:ext>
            </a:extLst>
          </p:cNvPr>
          <p:cNvSpPr/>
          <p:nvPr/>
        </p:nvSpPr>
        <p:spPr>
          <a:xfrm>
            <a:off x="5579047" y="3598320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69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614E81B7-5C7C-4F12-A732-CA5004F59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507851"/>
              </p:ext>
            </p:extLst>
          </p:nvPr>
        </p:nvGraphicFramePr>
        <p:xfrm>
          <a:off x="113592" y="-714195"/>
          <a:ext cx="7014185" cy="76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826D8B61-9C46-4042-A1B1-7784CF964DE5}"/>
              </a:ext>
            </a:extLst>
          </p:cNvPr>
          <p:cNvSpPr/>
          <p:nvPr/>
        </p:nvSpPr>
        <p:spPr>
          <a:xfrm>
            <a:off x="5963428" y="4005590"/>
            <a:ext cx="482757" cy="9797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8C4060D-E1DF-42E4-9AC7-AF59B34F632D}"/>
              </a:ext>
            </a:extLst>
          </p:cNvPr>
          <p:cNvSpPr/>
          <p:nvPr/>
        </p:nvSpPr>
        <p:spPr>
          <a:xfrm>
            <a:off x="5522252" y="5160183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273B8F8-CE6C-49E0-A290-0F1ED6C35CF6}"/>
              </a:ext>
            </a:extLst>
          </p:cNvPr>
          <p:cNvSpPr txBox="1"/>
          <p:nvPr/>
        </p:nvSpPr>
        <p:spPr>
          <a:xfrm>
            <a:off x="5628387" y="515982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accent1"/>
                </a:solidFill>
                <a:cs typeface="Arial"/>
              </a:rPr>
              <a:t>Fase 8</a:t>
            </a:r>
            <a:endParaRPr lang="es-ES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15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CA644A95-724C-4950-892F-9E89600DB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218726"/>
              </p:ext>
            </p:extLst>
          </p:nvPr>
        </p:nvGraphicFramePr>
        <p:xfrm>
          <a:off x="113592" y="-714195"/>
          <a:ext cx="7951303" cy="76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85" name="Rectángulo 1884">
            <a:extLst>
              <a:ext uri="{FF2B5EF4-FFF2-40B4-BE49-F238E27FC236}">
                <a16:creationId xmlns:a16="http://schemas.microsoft.com/office/drawing/2014/main" id="{F8B8A282-48EC-40C3-A11C-77E5FA68B38B}"/>
              </a:ext>
            </a:extLst>
          </p:cNvPr>
          <p:cNvSpPr/>
          <p:nvPr/>
        </p:nvSpPr>
        <p:spPr>
          <a:xfrm>
            <a:off x="6345780" y="6239288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6" name="Flecha: hacia arriba 1885">
            <a:extLst>
              <a:ext uri="{FF2B5EF4-FFF2-40B4-BE49-F238E27FC236}">
                <a16:creationId xmlns:a16="http://schemas.microsoft.com/office/drawing/2014/main" id="{F8E73ABA-CEF5-405B-B587-AFB71A107DF1}"/>
              </a:ext>
            </a:extLst>
          </p:cNvPr>
          <p:cNvSpPr/>
          <p:nvPr/>
        </p:nvSpPr>
        <p:spPr>
          <a:xfrm>
            <a:off x="6771869" y="5495572"/>
            <a:ext cx="482757" cy="7383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7" name="CuadroTexto 1886">
            <a:extLst>
              <a:ext uri="{FF2B5EF4-FFF2-40B4-BE49-F238E27FC236}">
                <a16:creationId xmlns:a16="http://schemas.microsoft.com/office/drawing/2014/main" id="{55AD3337-0BA9-4CC2-A1C6-587BDD5AA4EB}"/>
              </a:ext>
            </a:extLst>
          </p:cNvPr>
          <p:cNvSpPr txBox="1"/>
          <p:nvPr/>
        </p:nvSpPr>
        <p:spPr>
          <a:xfrm>
            <a:off x="6410207" y="6239822"/>
            <a:ext cx="1323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cs typeface="Arial"/>
              </a:rPr>
              <a:t>Fase 9</a:t>
            </a:r>
          </a:p>
        </p:txBody>
      </p:sp>
    </p:spTree>
    <p:extLst>
      <p:ext uri="{BB962C8B-B14F-4D97-AF65-F5344CB8AC3E}">
        <p14:creationId xmlns:p14="http://schemas.microsoft.com/office/powerpoint/2010/main" val="19971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764704"/>
            <a:ext cx="9144000" cy="1224136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>
                <a:solidFill>
                  <a:srgbClr val="225D70"/>
                </a:solidFill>
                <a:latin typeface="Berlin Sans FB"/>
              </a:rPr>
              <a:t>Quiénes somos</a:t>
            </a:r>
            <a:r>
              <a:rPr lang="es-AR" sz="4400">
                <a:solidFill>
                  <a:srgbClr val="225D70"/>
                </a:solidFill>
                <a:latin typeface="Berlin Sans FB"/>
              </a:rPr>
              <a:t>?</a:t>
            </a:r>
            <a:endParaRPr lang="es-AR">
              <a:solidFill>
                <a:srgbClr val="225D70"/>
              </a:solidFill>
              <a:latin typeface="Berlin Sans FB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2060848"/>
            <a:ext cx="6851104" cy="2692896"/>
          </a:xfrm>
        </p:spPr>
        <p:txBody>
          <a:bodyPr vert="horz" lIns="91440" tIns="45720" rIns="91440" bIns="45720" anchor="t">
            <a:normAutofit fontScale="92500" lnSpcReduction="10000"/>
          </a:bodyPr>
          <a:lstStyle/>
          <a:p>
            <a:pPr marL="420370" indent="-383540"/>
            <a:r>
              <a:rPr lang="es-AR" dirty="0"/>
              <a:t>Empresa S.R.L situada en la Ciudad de Córdoba capital.</a:t>
            </a:r>
            <a:endParaRPr lang="es-ES" dirty="0"/>
          </a:p>
          <a:p>
            <a:pPr marL="420370" indent="-383540"/>
            <a:r>
              <a:rPr lang="es-AR" dirty="0"/>
              <a:t>Conformada por 5 socios.</a:t>
            </a:r>
            <a:endParaRPr lang="es-AR" dirty="0">
              <a:cs typeface="Arial"/>
            </a:endParaRPr>
          </a:p>
          <a:p>
            <a:pPr marL="420370" indent="-383540"/>
            <a:r>
              <a:rPr lang="es-AR" dirty="0"/>
              <a:t>Ofrecemos a las personas un producto que brinda registro, seguridad e higiene al personal.</a:t>
            </a:r>
            <a:endParaRPr lang="es-AR" dirty="0">
              <a:cs typeface="Arial"/>
            </a:endParaRPr>
          </a:p>
          <a:p>
            <a:pPr marL="36195" indent="0">
              <a:buNone/>
            </a:pPr>
            <a:endParaRPr lang="es-AR">
              <a:cs typeface="Arial"/>
            </a:endParaRPr>
          </a:p>
          <a:p>
            <a:pPr marL="420370" indent="-383540"/>
            <a:endParaRPr lang="es-AR">
              <a:cs typeface="Arial"/>
            </a:endParaRPr>
          </a:p>
          <a:p>
            <a:pPr marL="420370" indent="-383540"/>
            <a:endParaRPr lang="es-AR">
              <a:cs typeface="Arial"/>
            </a:endParaRPr>
          </a:p>
          <a:p>
            <a:pPr marL="36195" indent="0">
              <a:buNone/>
            </a:pPr>
            <a:endParaRPr lang="es-AR">
              <a:cs typeface="Arial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52" y="4266985"/>
            <a:ext cx="2310507" cy="2310507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507640"/>
            <a:ext cx="1944216" cy="1944216"/>
          </a:xfrm>
          <a:prstGeom prst="rect">
            <a:avLst/>
          </a:prstGeom>
        </p:spPr>
      </p:pic>
      <p:sp>
        <p:nvSpPr>
          <p:cNvPr id="14" name="13 Flecha izquierda y derecha"/>
          <p:cNvSpPr/>
          <p:nvPr/>
        </p:nvSpPr>
        <p:spPr>
          <a:xfrm>
            <a:off x="2605956" y="5422238"/>
            <a:ext cx="1776549" cy="504056"/>
          </a:xfrm>
          <a:prstGeom prst="leftRightArrow">
            <a:avLst/>
          </a:prstGeom>
          <a:solidFill>
            <a:srgbClr val="225D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225D70"/>
              </a:solidFill>
            </a:endParaRPr>
          </a:p>
        </p:txBody>
      </p:sp>
      <p:pic>
        <p:nvPicPr>
          <p:cNvPr id="4" name="4 Imagen">
            <a:extLst>
              <a:ext uri="{FF2B5EF4-FFF2-40B4-BE49-F238E27FC236}">
                <a16:creationId xmlns:a16="http://schemas.microsoft.com/office/drawing/2014/main" id="{168BE731-3572-4002-9962-0A50D00EB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29" y="5539440"/>
            <a:ext cx="2041519" cy="13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D2774-D283-4B43-B374-E550CA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991264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ES" sz="3200" dirty="0">
                <a:solidFill>
                  <a:schemeClr val="accent1"/>
                </a:solidFill>
                <a:ea typeface="+mj-lt"/>
                <a:cs typeface="+mj-lt"/>
              </a:rPr>
              <a:t>Ensamblaje Placa, Microcontrolador, termómetro y rociador en Gabinete</a:t>
            </a:r>
            <a:endParaRPr lang="es-ES" sz="3200" dirty="0">
              <a:solidFill>
                <a:schemeClr val="accent1"/>
              </a:solidFill>
            </a:endParaRPr>
          </a:p>
        </p:txBody>
      </p:sp>
      <p:pic>
        <p:nvPicPr>
          <p:cNvPr id="4" name="Imagen 4" descr="Imagen que contiene tabla, computadora&#10;&#10;Descripción generada automáticamente">
            <a:extLst>
              <a:ext uri="{FF2B5EF4-FFF2-40B4-BE49-F238E27FC236}">
                <a16:creationId xmlns:a16="http://schemas.microsoft.com/office/drawing/2014/main" id="{4B2F3F1B-9BD4-442A-B7C6-3C8F6306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8" y="2031520"/>
            <a:ext cx="5877464" cy="43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8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7402E759-0837-4950-8D32-50F5ED8E7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736898"/>
              </p:ext>
            </p:extLst>
          </p:nvPr>
        </p:nvGraphicFramePr>
        <p:xfrm>
          <a:off x="113592" y="-714195"/>
          <a:ext cx="7951303" cy="76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5" name="Rectángulo 224">
            <a:extLst>
              <a:ext uri="{FF2B5EF4-FFF2-40B4-BE49-F238E27FC236}">
                <a16:creationId xmlns:a16="http://schemas.microsoft.com/office/drawing/2014/main" id="{99736BFF-38B6-4CEA-BFAB-009445B85FE2}"/>
              </a:ext>
            </a:extLst>
          </p:cNvPr>
          <p:cNvSpPr/>
          <p:nvPr/>
        </p:nvSpPr>
        <p:spPr>
          <a:xfrm>
            <a:off x="6359979" y="5799127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7" name="Flecha: hacia arriba 226">
            <a:extLst>
              <a:ext uri="{FF2B5EF4-FFF2-40B4-BE49-F238E27FC236}">
                <a16:creationId xmlns:a16="http://schemas.microsoft.com/office/drawing/2014/main" id="{3B9AD15B-70A9-4341-B741-08312858A94F}"/>
              </a:ext>
            </a:extLst>
          </p:cNvPr>
          <p:cNvSpPr/>
          <p:nvPr/>
        </p:nvSpPr>
        <p:spPr>
          <a:xfrm>
            <a:off x="6786068" y="4842429"/>
            <a:ext cx="482757" cy="7383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9" name="CuadroTexto 228">
            <a:extLst>
              <a:ext uri="{FF2B5EF4-FFF2-40B4-BE49-F238E27FC236}">
                <a16:creationId xmlns:a16="http://schemas.microsoft.com/office/drawing/2014/main" id="{88A941E2-224F-4F93-9771-8436A3CCA6CE}"/>
              </a:ext>
            </a:extLst>
          </p:cNvPr>
          <p:cNvSpPr txBox="1"/>
          <p:nvPr/>
        </p:nvSpPr>
        <p:spPr>
          <a:xfrm>
            <a:off x="6481201" y="5799661"/>
            <a:ext cx="19196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cs typeface="Arial"/>
              </a:rPr>
              <a:t>Fase 10</a:t>
            </a:r>
          </a:p>
        </p:txBody>
      </p:sp>
    </p:spTree>
    <p:extLst>
      <p:ext uri="{BB962C8B-B14F-4D97-AF65-F5344CB8AC3E}">
        <p14:creationId xmlns:p14="http://schemas.microsoft.com/office/powerpoint/2010/main" val="138238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6D83DCE7-8039-4A27-B7D6-AAB6B0B25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182556"/>
              </p:ext>
            </p:extLst>
          </p:nvPr>
        </p:nvGraphicFramePr>
        <p:xfrm>
          <a:off x="113592" y="-714195"/>
          <a:ext cx="7951303" cy="76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8" name="CuadroTexto 747">
            <a:extLst>
              <a:ext uri="{FF2B5EF4-FFF2-40B4-BE49-F238E27FC236}">
                <a16:creationId xmlns:a16="http://schemas.microsoft.com/office/drawing/2014/main" id="{CB26F019-51C2-41AA-B2B0-62D9FD3881B9}"/>
              </a:ext>
            </a:extLst>
          </p:cNvPr>
          <p:cNvSpPr txBox="1"/>
          <p:nvPr/>
        </p:nvSpPr>
        <p:spPr>
          <a:xfrm>
            <a:off x="6395121" y="632412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cs typeface="Arial"/>
              </a:rPr>
              <a:t>Fase 11</a:t>
            </a:r>
          </a:p>
        </p:txBody>
      </p:sp>
      <p:sp>
        <p:nvSpPr>
          <p:cNvPr id="754" name="Rectángulo 753">
            <a:extLst>
              <a:ext uri="{FF2B5EF4-FFF2-40B4-BE49-F238E27FC236}">
                <a16:creationId xmlns:a16="http://schemas.microsoft.com/office/drawing/2014/main" id="{00FD4893-50ED-4F6C-9891-A3F726486285}"/>
              </a:ext>
            </a:extLst>
          </p:cNvPr>
          <p:cNvSpPr/>
          <p:nvPr/>
        </p:nvSpPr>
        <p:spPr>
          <a:xfrm>
            <a:off x="6416774" y="6324481"/>
            <a:ext cx="1348881" cy="468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691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FCE41-E9C8-42FA-866F-B0B00E65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Resultado del Dispositivo</a:t>
            </a:r>
            <a:endParaRPr lang="es-ES">
              <a:solidFill>
                <a:schemeClr val="accent1"/>
              </a:solidFill>
            </a:endParaRPr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ADC80796-A371-451F-83AE-B011CFB3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3" y="1008214"/>
            <a:ext cx="6840746" cy="62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16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5A4F8-B39B-46A4-B20C-FA89CCA0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430547"/>
          </a:xfrm>
        </p:spPr>
        <p:txBody>
          <a:bodyPr vert="horz" lIns="45720" tIns="45720" rIns="45720" bIns="45720" anchor="ctr">
            <a:normAutofit fontScale="90000"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Visualización de </a:t>
            </a:r>
            <a:r>
              <a:rPr lang="es-ES">
                <a:solidFill>
                  <a:schemeClr val="accent1"/>
                </a:solidFill>
              </a:rPr>
              <a:t>cómo</a:t>
            </a:r>
            <a:r>
              <a:rPr lang="es-ES" dirty="0">
                <a:solidFill>
                  <a:schemeClr val="accent1"/>
                </a:solidFill>
              </a:rPr>
              <a:t> podría estar instalado</a:t>
            </a:r>
            <a:endParaRPr lang="es-ES">
              <a:solidFill>
                <a:schemeClr val="accent1"/>
              </a:solidFill>
            </a:endParaRPr>
          </a:p>
        </p:txBody>
      </p:sp>
      <p:pic>
        <p:nvPicPr>
          <p:cNvPr id="7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476DF11B-3C62-4C21-998F-F2F0A8D0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8014" y="1189133"/>
            <a:ext cx="13439953" cy="591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1505" y="-45807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3200" u="sng" dirty="0">
                <a:solidFill>
                  <a:srgbClr val="225D70"/>
                </a:solidFill>
                <a:latin typeface="Berlin Sans FB"/>
              </a:rPr>
              <a:t>Diagrama de costos</a:t>
            </a:r>
          </a:p>
        </p:txBody>
      </p:sp>
      <p:pic>
        <p:nvPicPr>
          <p:cNvPr id="4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30E4BF2F-FEF9-49E9-8F75-77515A59B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67DF1B08-EAA4-44B5-9EA2-344567835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76923"/>
              </p:ext>
            </p:extLst>
          </p:nvPr>
        </p:nvGraphicFramePr>
        <p:xfrm>
          <a:off x="181069" y="554637"/>
          <a:ext cx="2961524" cy="543116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731814">
                  <a:extLst>
                    <a:ext uri="{9D8B030D-6E8A-4147-A177-3AD203B41FA5}">
                      <a16:colId xmlns:a16="http://schemas.microsoft.com/office/drawing/2014/main" val="534573429"/>
                    </a:ext>
                  </a:extLst>
                </a:gridCol>
                <a:gridCol w="1229710">
                  <a:extLst>
                    <a:ext uri="{9D8B030D-6E8A-4147-A177-3AD203B41FA5}">
                      <a16:colId xmlns:a16="http://schemas.microsoft.com/office/drawing/2014/main" val="1451881963"/>
                    </a:ext>
                  </a:extLst>
                </a:gridCol>
              </a:tblGrid>
              <a:tr h="466524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Costos fijos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78475"/>
                  </a:ext>
                </a:extLst>
              </a:tr>
              <a:tr h="315230">
                <a:tc>
                  <a:txBody>
                    <a:bodyPr/>
                    <a:lstStyle/>
                    <a:p>
                      <a:r>
                        <a:rPr lang="es-ES" sz="1400" dirty="0"/>
                        <a:t>Sueldo</a:t>
                      </a:r>
                      <a:r>
                        <a:rPr lang="es-ES" sz="1400" baseline="0" dirty="0"/>
                        <a:t> GG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43038"/>
                  </a:ext>
                </a:extLst>
              </a:tr>
              <a:tr h="562503">
                <a:tc>
                  <a:txBody>
                    <a:bodyPr/>
                    <a:lstStyle/>
                    <a:p>
                      <a:r>
                        <a:rPr lang="es-ES" sz="1400" dirty="0"/>
                        <a:t>Sueldo</a:t>
                      </a:r>
                      <a:r>
                        <a:rPr lang="es-ES" sz="1400" baseline="0" dirty="0"/>
                        <a:t> empleado x4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240.000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38562"/>
                  </a:ext>
                </a:extLst>
              </a:tr>
              <a:tr h="482146">
                <a:tc>
                  <a:txBody>
                    <a:bodyPr/>
                    <a:lstStyle/>
                    <a:p>
                      <a:r>
                        <a:rPr lang="es-ES" sz="1400" dirty="0"/>
                        <a:t>Contribuciones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12.348,63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784691"/>
                  </a:ext>
                </a:extLst>
              </a:tr>
              <a:tr h="284823">
                <a:tc>
                  <a:txBody>
                    <a:bodyPr/>
                    <a:lstStyle/>
                    <a:p>
                      <a:r>
                        <a:rPr lang="es-ES" sz="1400" dirty="0"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S" sz="1400"/>
                        <a:t>16.000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485626"/>
                  </a:ext>
                </a:extLst>
              </a:tr>
              <a:tr h="466524">
                <a:tc>
                  <a:txBody>
                    <a:bodyPr/>
                    <a:lstStyle/>
                    <a:p>
                      <a:r>
                        <a:rPr lang="es-ES" sz="1400" dirty="0"/>
                        <a:t>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2.041,39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980210"/>
                  </a:ext>
                </a:extLst>
              </a:tr>
              <a:tr h="466524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Servicios: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156"/>
                  </a:ext>
                </a:extLst>
              </a:tr>
              <a:tr h="466524">
                <a:tc>
                  <a:txBody>
                    <a:bodyPr/>
                    <a:lstStyle/>
                    <a:p>
                      <a:r>
                        <a:rPr lang="es-ES" sz="1400" baseline="0" dirty="0">
                          <a:solidFill>
                            <a:schemeClr val="bg1"/>
                          </a:solidFill>
                        </a:rPr>
                        <a:t>Alquiler</a:t>
                      </a:r>
                      <a:endParaRPr lang="es-E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7586"/>
                  </a:ext>
                </a:extLst>
              </a:tr>
              <a:tr h="466524">
                <a:tc>
                  <a:txBody>
                    <a:bodyPr/>
                    <a:lstStyle/>
                    <a:p>
                      <a:r>
                        <a:rPr lang="es-ES" sz="1400" dirty="0" err="1"/>
                        <a:t>Epec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573273"/>
                  </a:ext>
                </a:extLst>
              </a:tr>
              <a:tr h="429951">
                <a:tc>
                  <a:txBody>
                    <a:bodyPr/>
                    <a:lstStyle/>
                    <a:p>
                      <a:r>
                        <a:rPr lang="es-ES" sz="1400" dirty="0"/>
                        <a:t>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964591"/>
                  </a:ext>
                </a:extLst>
              </a:tr>
              <a:tr h="699111">
                <a:tc>
                  <a:txBody>
                    <a:bodyPr/>
                    <a:lstStyle/>
                    <a:p>
                      <a:r>
                        <a:rPr lang="es-ES" sz="1400" dirty="0"/>
                        <a:t>Internet</a:t>
                      </a:r>
                      <a:r>
                        <a:rPr lang="es-ES" sz="1400" baseline="0" dirty="0"/>
                        <a:t> + servicios telefónicos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3.500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14135"/>
                  </a:ext>
                </a:extLst>
              </a:tr>
              <a:tr h="284823">
                <a:tc>
                  <a:txBody>
                    <a:bodyPr/>
                    <a:lstStyle/>
                    <a:p>
                      <a:r>
                        <a:rPr lang="es-ES" sz="140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400" dirty="0"/>
                        <a:t>$</a:t>
                      </a:r>
                      <a:r>
                        <a:rPr lang="es-US" sz="1400" dirty="0"/>
                        <a:t>424.890,02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603"/>
                  </a:ext>
                </a:extLst>
              </a:tr>
            </a:tbl>
          </a:graphicData>
        </a:graphic>
      </p:graphicFrame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6B830638-ED03-44D1-A7A1-2D2FDDD0C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61429"/>
              </p:ext>
            </p:extLst>
          </p:nvPr>
        </p:nvGraphicFramePr>
        <p:xfrm>
          <a:off x="3294111" y="554637"/>
          <a:ext cx="3533502" cy="623589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312409">
                  <a:extLst>
                    <a:ext uri="{9D8B030D-6E8A-4147-A177-3AD203B41FA5}">
                      <a16:colId xmlns:a16="http://schemas.microsoft.com/office/drawing/2014/main" val="3524872065"/>
                    </a:ext>
                  </a:extLst>
                </a:gridCol>
                <a:gridCol w="1221093">
                  <a:extLst>
                    <a:ext uri="{9D8B030D-6E8A-4147-A177-3AD203B41FA5}">
                      <a16:colId xmlns:a16="http://schemas.microsoft.com/office/drawing/2014/main" val="2984856866"/>
                    </a:ext>
                  </a:extLst>
                </a:gridCol>
              </a:tblGrid>
              <a:tr h="32198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Costos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22000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Materiales: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873056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1 At</a:t>
                      </a:r>
                      <a:r>
                        <a:rPr lang="es-ES" sz="1400" baseline="0" dirty="0">
                          <a:solidFill>
                            <a:schemeClr val="bg1"/>
                          </a:solidFill>
                        </a:rPr>
                        <a:t>mega328p</a:t>
                      </a:r>
                      <a:endParaRPr lang="es-E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750,00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67964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1 Termómetro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2.000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658913"/>
                  </a:ext>
                </a:extLst>
              </a:tr>
              <a:tr h="4936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1 Mini Bomba de Alcohol     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82572"/>
                  </a:ext>
                </a:extLst>
              </a:tr>
              <a:tr h="502587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 Transistor BC548 </a:t>
                      </a:r>
                      <a:endParaRPr lang="es-E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75282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 Resistencia 1K Ohm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453738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 Resistencia 220 Ohm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86187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 </a:t>
                      </a:r>
                      <a:r>
                        <a:rPr lang="es-ES" sz="1400" b="0" i="0" u="none" strike="noStrike" kern="1200" noProof="0" dirty="0" err="1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Relay</a:t>
                      </a: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 9v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719943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 Pilas 9V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540,00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913123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1 Modulo USB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289,00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32686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1 Cerradura Electrónica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1.600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68442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2 Leds 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16,00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36321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1 Sensor Ultrasónico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219,00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48215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r>
                        <a:rPr lang="es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s-ES" sz="1400" b="0" i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 PCB </a:t>
                      </a:r>
                      <a:endParaRPr lang="es-E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513973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400" b="0" i="0" u="none" strike="noStrike" kern="1200" noProof="0" dirty="0">
                          <a:effectLst/>
                        </a:rPr>
                        <a:t>Caja de madera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450,00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34665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400" b="0" i="0" u="none" strike="noStrike" baseline="0" noProof="0" dirty="0">
                          <a:latin typeface="Arial"/>
                        </a:rPr>
                        <a:t>Cables x20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100,00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16323"/>
                  </a:ext>
                </a:extLst>
              </a:tr>
              <a:tr h="293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1" i="0" u="none" strike="noStrike" baseline="0" noProof="0" dirty="0">
                          <a:latin typeface="Arial"/>
                        </a:rPr>
                        <a:t>Total: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7.052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985340"/>
                  </a:ext>
                </a:extLst>
              </a:tr>
              <a:tr h="307137">
                <a:tc>
                  <a:txBody>
                    <a:bodyPr/>
                    <a:lstStyle/>
                    <a:p>
                      <a:r>
                        <a:rPr lang="es-ES" sz="1400" dirty="0"/>
                        <a:t>Total x 20 unidades: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$141.010,00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757313"/>
                  </a:ext>
                </a:extLst>
              </a:tr>
            </a:tbl>
          </a:graphicData>
        </a:graphic>
      </p:graphicFrame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5CAC73BD-B2D8-4A7C-9722-626B432F2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87732"/>
              </p:ext>
            </p:extLst>
          </p:nvPr>
        </p:nvGraphicFramePr>
        <p:xfrm>
          <a:off x="6932512" y="554637"/>
          <a:ext cx="2030419" cy="2554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09">
                  <a:extLst>
                    <a:ext uri="{9D8B030D-6E8A-4147-A177-3AD203B41FA5}">
                      <a16:colId xmlns:a16="http://schemas.microsoft.com/office/drawing/2014/main" val="2628088628"/>
                    </a:ext>
                  </a:extLst>
                </a:gridCol>
                <a:gridCol w="1086410">
                  <a:extLst>
                    <a:ext uri="{9D8B030D-6E8A-4147-A177-3AD203B41FA5}">
                      <a16:colId xmlns:a16="http://schemas.microsoft.com/office/drawing/2014/main" val="1053543428"/>
                    </a:ext>
                  </a:extLst>
                </a:gridCol>
              </a:tblGrid>
              <a:tr h="43036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s-ES" sz="1400" baseline="0" dirty="0">
                          <a:solidFill>
                            <a:schemeClr val="bg1"/>
                          </a:solidFill>
                        </a:rPr>
                        <a:t>o </a:t>
                      </a:r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$565.900,00</a:t>
                      </a:r>
                      <a:endParaRPr lang="es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799367"/>
                  </a:ext>
                </a:extLst>
              </a:tr>
              <a:tr h="889117">
                <a:tc>
                  <a:txBody>
                    <a:bodyPr/>
                    <a:lstStyle/>
                    <a:p>
                      <a:r>
                        <a:rPr lang="es-ES" sz="1400" dirty="0"/>
                        <a:t>Costo Unitario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$</a:t>
                      </a:r>
                      <a:r>
                        <a:rPr lang="es-US" sz="1400" dirty="0"/>
                        <a:t>28.295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71191"/>
                  </a:ext>
                </a:extLst>
              </a:tr>
              <a:tr h="1147427">
                <a:tc>
                  <a:txBody>
                    <a:bodyPr/>
                    <a:lstStyle/>
                    <a:p>
                      <a:r>
                        <a:rPr lang="es-ES" sz="1400" dirty="0"/>
                        <a:t>Precio Unitario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1400" dirty="0"/>
                        <a:t>$39.613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5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86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 dirty="0">
                <a:solidFill>
                  <a:srgbClr val="225D70"/>
                </a:solidFill>
                <a:latin typeface="Berlin Sans FB"/>
              </a:rPr>
              <a:t>Análisis FODA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DB856DC-FA74-4DA2-BC16-7AE22B842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41534"/>
              </p:ext>
            </p:extLst>
          </p:nvPr>
        </p:nvGraphicFramePr>
        <p:xfrm>
          <a:off x="255577" y="1561863"/>
          <a:ext cx="8640955" cy="3901440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2219324">
                  <a:extLst>
                    <a:ext uri="{9D8B030D-6E8A-4147-A177-3AD203B41FA5}">
                      <a16:colId xmlns:a16="http://schemas.microsoft.com/office/drawing/2014/main" val="724003704"/>
                    </a:ext>
                  </a:extLst>
                </a:gridCol>
                <a:gridCol w="2101151">
                  <a:extLst>
                    <a:ext uri="{9D8B030D-6E8A-4147-A177-3AD203B41FA5}">
                      <a16:colId xmlns:a16="http://schemas.microsoft.com/office/drawing/2014/main" val="213295590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78332596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759571589"/>
                    </a:ext>
                  </a:extLst>
                </a:gridCol>
              </a:tblGrid>
              <a:tr h="605414">
                <a:tc>
                  <a:txBody>
                    <a:bodyPr/>
                    <a:lstStyle/>
                    <a:p>
                      <a:pPr algn="ctr"/>
                      <a:r>
                        <a:rPr lang="es-MX" sz="1600" b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 Pro Cond Black"/>
                        </a:rPr>
                        <a:t>FORTALEZAS</a:t>
                      </a:r>
                    </a:p>
                    <a:p>
                      <a:pPr algn="ctr"/>
                      <a:endParaRPr lang="es-MX" sz="2000" b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 Light" pitchFamily="34" charset="0"/>
                      </a:endParaRPr>
                    </a:p>
                  </a:txBody>
                  <a:tcPr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s-MX" sz="16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 Pro Cond Black"/>
                        </a:rPr>
                        <a:t>OPORTUNIDADES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 Pro Cond Black"/>
                        </a:rPr>
                        <a:t>DEBILIDADES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 Pro Cond Black"/>
                        </a:rPr>
                        <a:t>AMENAZAS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65823"/>
                  </a:ext>
                </a:extLst>
              </a:tr>
              <a:tr h="3205143"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Buena calidad.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endParaRPr lang="es-AR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Buena</a:t>
                      </a:r>
                      <a:r>
                        <a:rPr lang="es-AR" sz="16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relación con los clientes. 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endParaRPr lang="es-AR" sz="16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Precio competitivo.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endParaRPr lang="es-AR" sz="16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Producto sencillo y fácil de comprender.</a:t>
                      </a:r>
                      <a:endParaRPr lang="es-AR" sz="1600" b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Aprovechamos</a:t>
                      </a: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una tendencia de consumo debido a la pandemia.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Aumento en la demanda de productos para la salud.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Nuevas tecnologías adaptadas a la situación de pandemia.</a:t>
                      </a:r>
                      <a:endParaRPr lang="es-AR" sz="16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Bajo presupuesto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Baja capacidad para promocionarnos.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ü"/>
                      </a:pPr>
                      <a:r>
                        <a:rPr lang="es-AR" sz="16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Poca experiencia en el rubro.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itchFamily="2" charset="2"/>
                        <a:buChar char="ü"/>
                      </a:pPr>
                      <a:r>
                        <a:rPr lang="es-AR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Competencia</a:t>
                      </a:r>
                      <a:r>
                        <a:rPr lang="es-AR" sz="16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con experiencia.</a:t>
                      </a:r>
                    </a:p>
                    <a:p>
                      <a:pPr marL="285750" indent="-285750" algn="ctr">
                        <a:buFont typeface="Wingdings" pitchFamily="2" charset="2"/>
                        <a:buChar char="ü"/>
                      </a:pPr>
                      <a:r>
                        <a:rPr lang="es-AR" sz="16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Inflación.</a:t>
                      </a:r>
                    </a:p>
                    <a:p>
                      <a:pPr marL="0" lvl="0" indent="0" algn="ctr">
                        <a:buNone/>
                      </a:pPr>
                      <a:endParaRPr lang="es-AR" sz="160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80086"/>
                  </a:ext>
                </a:extLst>
              </a:tr>
            </a:tbl>
          </a:graphicData>
        </a:graphic>
      </p:graphicFrame>
      <p:pic>
        <p:nvPicPr>
          <p:cNvPr id="3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0D56C540-A86A-4064-BE46-E4253E7A9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>
                <a:solidFill>
                  <a:srgbClr val="225D70"/>
                </a:solidFill>
                <a:latin typeface="Berlin Sans FB"/>
              </a:rPr>
              <a:t>Plan Estratégico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420370" indent="-383540"/>
            <a:r>
              <a:rPr lang="es-AR" sz="2400">
                <a:solidFill>
                  <a:schemeClr val="accent1"/>
                </a:solidFill>
                <a:latin typeface="Calibri Light"/>
                <a:cs typeface="Shruti"/>
              </a:rPr>
              <a:t>Fin</a:t>
            </a:r>
            <a:r>
              <a:rPr lang="es-AR" sz="2400">
                <a:latin typeface="Calibri Light"/>
                <a:cs typeface="Shruti"/>
              </a:rPr>
              <a:t>: brindar seguridad e higiene en las industrias</a:t>
            </a:r>
            <a:endParaRPr lang="es-ES">
              <a:latin typeface="Calibri Light"/>
              <a:cs typeface="Shruti"/>
            </a:endParaRPr>
          </a:p>
          <a:p>
            <a:pPr marL="420370" indent="-383540"/>
            <a:r>
              <a:rPr lang="es-AR" sz="2400">
                <a:solidFill>
                  <a:schemeClr val="accent1"/>
                </a:solidFill>
                <a:latin typeface="Calibri Light"/>
                <a:cs typeface="Shruti"/>
              </a:rPr>
              <a:t>Misión</a:t>
            </a:r>
            <a:r>
              <a:rPr lang="es-AR" sz="2400">
                <a:latin typeface="Calibri Light"/>
                <a:cs typeface="Shruti"/>
              </a:rPr>
              <a:t>: nuestra misión es el compromiso con el cliente, esforzarnos para que se sientan abustos con nuestros productos.</a:t>
            </a:r>
          </a:p>
          <a:p>
            <a:pPr marL="420370" indent="-383540"/>
            <a:r>
              <a:rPr lang="es-AR" sz="2400">
                <a:solidFill>
                  <a:schemeClr val="accent1"/>
                </a:solidFill>
                <a:latin typeface="Calibri Light"/>
                <a:cs typeface="Shruti"/>
              </a:rPr>
              <a:t>Visión</a:t>
            </a:r>
            <a:r>
              <a:rPr lang="es-AR" sz="2400">
                <a:latin typeface="Calibri Light"/>
                <a:cs typeface="Shruti"/>
              </a:rPr>
              <a:t>:  alcanzar un crecimiento sostenible, y de calidad.</a:t>
            </a:r>
          </a:p>
          <a:p>
            <a:pPr marL="420370" indent="-383540"/>
            <a:r>
              <a:rPr lang="es-AR" sz="2400">
                <a:solidFill>
                  <a:schemeClr val="accent1"/>
                </a:solidFill>
                <a:latin typeface="Calibri Light"/>
                <a:cs typeface="Shruti"/>
              </a:rPr>
              <a:t>Objetivo</a:t>
            </a:r>
            <a:r>
              <a:rPr lang="es-AR" sz="2400">
                <a:latin typeface="Calibri Light"/>
                <a:cs typeface="Shruti"/>
              </a:rPr>
              <a:t>: mejorar los problemas de inseguridad.</a:t>
            </a:r>
          </a:p>
          <a:p>
            <a:pPr marL="420370" indent="-383540"/>
            <a:r>
              <a:rPr lang="es-AR" sz="2400">
                <a:solidFill>
                  <a:schemeClr val="accent1"/>
                </a:solidFill>
                <a:latin typeface="Calibri Light"/>
                <a:cs typeface="Shruti"/>
              </a:rPr>
              <a:t>Meta</a:t>
            </a:r>
            <a:r>
              <a:rPr lang="es-AR" sz="2400">
                <a:latin typeface="Calibri Light"/>
                <a:cs typeface="Shruti"/>
              </a:rPr>
              <a:t>: ser el competidor más elegido por nuestros productos.</a:t>
            </a:r>
          </a:p>
        </p:txBody>
      </p:sp>
      <p:pic>
        <p:nvPicPr>
          <p:cNvPr id="5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CF9A5E9F-AA23-4C94-851C-4181746A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54" y="5882340"/>
            <a:ext cx="1269994" cy="8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1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15616" y="756571"/>
            <a:ext cx="60486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4000" u="sng">
                <a:solidFill>
                  <a:srgbClr val="225D70"/>
                </a:solidFill>
                <a:latin typeface="Berlin Sans FB"/>
              </a:rPr>
              <a:t>Ventas</a:t>
            </a:r>
          </a:p>
        </p:txBody>
      </p:sp>
      <p:pic>
        <p:nvPicPr>
          <p:cNvPr id="4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E7F50492-3009-4C92-A021-08FB604D6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1F768EA-235C-45D6-9CA3-685D7548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420370" indent="-383540"/>
            <a:r>
              <a:rPr lang="es-ES">
                <a:cs typeface="Arial"/>
              </a:rPr>
              <a:t>Dirigido para ámbitos industriales, comerciales y laborales.</a:t>
            </a:r>
          </a:p>
          <a:p>
            <a:pPr marL="420370" indent="-383540"/>
            <a:r>
              <a:rPr lang="es-ES">
                <a:cs typeface="Arial"/>
              </a:rPr>
              <a:t>Ventas a </a:t>
            </a:r>
            <a:r>
              <a:rPr lang="es-ES" err="1">
                <a:cs typeface="Arial"/>
              </a:rPr>
              <a:t>travez</a:t>
            </a:r>
            <a:r>
              <a:rPr lang="es-ES">
                <a:cs typeface="Arial"/>
              </a:rPr>
              <a:t> de marketing digital,</a:t>
            </a:r>
            <a:r>
              <a:rPr lang="es-ES">
                <a:ea typeface="+mn-lt"/>
                <a:cs typeface="+mn-lt"/>
              </a:rPr>
              <a:t> Outbound Marketing, Social Media Marketing, SEO Y SEM.</a:t>
            </a:r>
          </a:p>
          <a:p>
            <a:pPr marL="420370" indent="-383540"/>
            <a:r>
              <a:rPr lang="es-ES">
                <a:cs typeface="Arial"/>
              </a:rPr>
              <a:t>Publicidad.</a:t>
            </a:r>
          </a:p>
        </p:txBody>
      </p:sp>
    </p:spTree>
    <p:extLst>
      <p:ext uri="{BB962C8B-B14F-4D97-AF65-F5344CB8AC3E}">
        <p14:creationId xmlns:p14="http://schemas.microsoft.com/office/powerpoint/2010/main" val="2112839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7100E-449E-47FB-8591-7F646236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>
                <a:solidFill>
                  <a:srgbClr val="225D70"/>
                </a:solidFill>
                <a:latin typeface="Berlin Sans FB"/>
              </a:rPr>
              <a:t>Recursos Humanos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579D5-A286-47C9-B743-2453FE051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36830" indent="0">
              <a:buNone/>
            </a:pPr>
            <a:r>
              <a:rPr lang="es-ES">
                <a:solidFill>
                  <a:schemeClr val="accent1"/>
                </a:solidFill>
                <a:cs typeface="Arial"/>
              </a:rPr>
              <a:t>Personal:</a:t>
            </a:r>
          </a:p>
          <a:p>
            <a:pPr marL="420370" indent="-383540"/>
            <a:r>
              <a:rPr lang="es-ES">
                <a:cs typeface="Arial"/>
              </a:rPr>
              <a:t>Contratación</a:t>
            </a:r>
          </a:p>
          <a:p>
            <a:pPr marL="420370" indent="-383540"/>
            <a:r>
              <a:rPr lang="es-ES">
                <a:cs typeface="Arial"/>
              </a:rPr>
              <a:t>Capacitación</a:t>
            </a:r>
          </a:p>
          <a:p>
            <a:pPr marL="420370" indent="-383540"/>
            <a:r>
              <a:rPr lang="es-ES">
                <a:cs typeface="Arial"/>
              </a:rPr>
              <a:t>Motivación</a:t>
            </a:r>
          </a:p>
          <a:p>
            <a:pPr marL="420370" indent="-383540"/>
            <a:r>
              <a:rPr lang="es-ES">
                <a:cs typeface="Arial"/>
              </a:rPr>
              <a:t>Liquidación de Sueldos</a:t>
            </a:r>
          </a:p>
          <a:p>
            <a:pPr marL="420370" indent="-383540"/>
            <a:endParaRPr lang="es-ES">
              <a:cs typeface="Arial"/>
            </a:endParaRPr>
          </a:p>
          <a:p>
            <a:pPr marL="420370" indent="-383540"/>
            <a:endParaRPr lang="es-E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4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83A7576F-E3A0-4792-8662-546F990FB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04" y="5834715"/>
            <a:ext cx="1269994" cy="86571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339130"/>
            <a:ext cx="9144000" cy="1287016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>
                <a:solidFill>
                  <a:srgbClr val="225D70"/>
                </a:solidFill>
                <a:latin typeface="Arial Black"/>
              </a:rPr>
              <a:t>Organigrama</a:t>
            </a:r>
          </a:p>
        </p:txBody>
      </p:sp>
      <p:graphicFrame>
        <p:nvGraphicFramePr>
          <p:cNvPr id="2517" name="Diagrama 2517">
            <a:extLst>
              <a:ext uri="{FF2B5EF4-FFF2-40B4-BE49-F238E27FC236}">
                <a16:creationId xmlns:a16="http://schemas.microsoft.com/office/drawing/2014/main" id="{9ABEE844-03B3-496E-A227-8F97676C6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68584"/>
              </p:ext>
            </p:extLst>
          </p:nvPr>
        </p:nvGraphicFramePr>
        <p:xfrm>
          <a:off x="340770" y="407505"/>
          <a:ext cx="8618644" cy="59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68" name="CuadroTexto 3667">
            <a:extLst>
              <a:ext uri="{FF2B5EF4-FFF2-40B4-BE49-F238E27FC236}">
                <a16:creationId xmlns:a16="http://schemas.microsoft.com/office/drawing/2014/main" id="{E5F1C76A-99E3-4FA9-8B3F-0E43F3B4F4B2}"/>
              </a:ext>
            </a:extLst>
          </p:cNvPr>
          <p:cNvSpPr txBox="1"/>
          <p:nvPr/>
        </p:nvSpPr>
        <p:spPr>
          <a:xfrm>
            <a:off x="7478664" y="4397533"/>
            <a:ext cx="1522108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Rivero Andy</a:t>
            </a:r>
          </a:p>
        </p:txBody>
      </p:sp>
      <p:sp>
        <p:nvSpPr>
          <p:cNvPr id="3669" name="CuadroTexto 3668">
            <a:extLst>
              <a:ext uri="{FF2B5EF4-FFF2-40B4-BE49-F238E27FC236}">
                <a16:creationId xmlns:a16="http://schemas.microsoft.com/office/drawing/2014/main" id="{C5BC2BC9-C05F-44DA-BAA6-9DB610A4609F}"/>
              </a:ext>
            </a:extLst>
          </p:cNvPr>
          <p:cNvSpPr txBox="1"/>
          <p:nvPr/>
        </p:nvSpPr>
        <p:spPr>
          <a:xfrm>
            <a:off x="294978" y="4384222"/>
            <a:ext cx="1507910" cy="6463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Esquivel Lucas</a:t>
            </a:r>
            <a:endParaRPr lang="es-ES">
              <a:cs typeface="Arial"/>
            </a:endParaRPr>
          </a:p>
        </p:txBody>
      </p:sp>
      <p:sp>
        <p:nvSpPr>
          <p:cNvPr id="3670" name="CuadroTexto 3669">
            <a:extLst>
              <a:ext uri="{FF2B5EF4-FFF2-40B4-BE49-F238E27FC236}">
                <a16:creationId xmlns:a16="http://schemas.microsoft.com/office/drawing/2014/main" id="{09FEF07D-334E-4D61-AC37-B1ED6EE849C9}"/>
              </a:ext>
            </a:extLst>
          </p:cNvPr>
          <p:cNvSpPr txBox="1"/>
          <p:nvPr/>
        </p:nvSpPr>
        <p:spPr>
          <a:xfrm>
            <a:off x="2070711" y="4385109"/>
            <a:ext cx="1550505" cy="6463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Carrizo Luciano</a:t>
            </a:r>
          </a:p>
        </p:txBody>
      </p:sp>
      <p:sp>
        <p:nvSpPr>
          <p:cNvPr id="3671" name="CuadroTexto 3670">
            <a:extLst>
              <a:ext uri="{FF2B5EF4-FFF2-40B4-BE49-F238E27FC236}">
                <a16:creationId xmlns:a16="http://schemas.microsoft.com/office/drawing/2014/main" id="{8A477EF2-86FF-485C-BC32-D446981351C5}"/>
              </a:ext>
            </a:extLst>
          </p:cNvPr>
          <p:cNvSpPr txBox="1"/>
          <p:nvPr/>
        </p:nvSpPr>
        <p:spPr>
          <a:xfrm>
            <a:off x="3889040" y="4385996"/>
            <a:ext cx="1522108" cy="3835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Arial"/>
              </a:rPr>
              <a:t>Mora Lucas</a:t>
            </a:r>
          </a:p>
        </p:txBody>
      </p:sp>
      <p:sp>
        <p:nvSpPr>
          <p:cNvPr id="3672" name="CuadroTexto 3671">
            <a:extLst>
              <a:ext uri="{FF2B5EF4-FFF2-40B4-BE49-F238E27FC236}">
                <a16:creationId xmlns:a16="http://schemas.microsoft.com/office/drawing/2014/main" id="{9D5B54C0-D687-497E-85CA-08F4756839D1}"/>
              </a:ext>
            </a:extLst>
          </p:cNvPr>
          <p:cNvSpPr txBox="1"/>
          <p:nvPr/>
        </p:nvSpPr>
        <p:spPr>
          <a:xfrm>
            <a:off x="5678971" y="4386884"/>
            <a:ext cx="1522108" cy="6463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Arial"/>
              </a:rPr>
              <a:t>Esquivel Matías</a:t>
            </a:r>
          </a:p>
        </p:txBody>
      </p:sp>
      <p:sp>
        <p:nvSpPr>
          <p:cNvPr id="272" name="CuadroTexto 271">
            <a:extLst>
              <a:ext uri="{FF2B5EF4-FFF2-40B4-BE49-F238E27FC236}">
                <a16:creationId xmlns:a16="http://schemas.microsoft.com/office/drawing/2014/main" id="{55337F4E-5046-49D0-BBCF-4BA33A18E3D5}"/>
              </a:ext>
            </a:extLst>
          </p:cNvPr>
          <p:cNvSpPr txBox="1"/>
          <p:nvPr/>
        </p:nvSpPr>
        <p:spPr>
          <a:xfrm>
            <a:off x="5491723" y="2538383"/>
            <a:ext cx="1507910" cy="64633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Esquivel Lucas</a:t>
            </a:r>
            <a:endParaRPr lang="es-E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44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964849" y="117965"/>
            <a:ext cx="745232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AR" sz="4400" u="sng">
                <a:solidFill>
                  <a:srgbClr val="225D70"/>
                </a:solidFill>
                <a:latin typeface="Berlin Sans FB"/>
              </a:rPr>
              <a:t>Plano de la Empresa</a:t>
            </a:r>
          </a:p>
        </p:txBody>
      </p:sp>
      <p:pic>
        <p:nvPicPr>
          <p:cNvPr id="4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DA50D4EC-7FB5-4160-AC2C-EFFE25969E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EEFC2E-0115-418B-B67E-C02A6702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894"/>
            <a:ext cx="9142623" cy="47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AE2C861D-CBCA-43EC-B516-406DCE5F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27" y="4134052"/>
            <a:ext cx="4543180" cy="272488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 dirty="0">
                <a:solidFill>
                  <a:srgbClr val="225D70"/>
                </a:solidFill>
                <a:latin typeface="Berlin Sans FB"/>
              </a:rPr>
              <a:t>¡Gracias</a:t>
            </a:r>
            <a:r>
              <a:rPr lang="es-AR" sz="4800" u="sng" dirty="0">
                <a:solidFill>
                  <a:srgbClr val="225D70"/>
                </a:solidFill>
                <a:latin typeface="Berlin Sans FB"/>
              </a:rPr>
              <a:t>!</a:t>
            </a:r>
            <a:endParaRPr lang="es-AR" u="sng" dirty="0">
              <a:solidFill>
                <a:srgbClr val="225D70"/>
              </a:solidFill>
              <a:latin typeface="Berlin Sans FB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0" y="1364743"/>
            <a:ext cx="9144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dirty="0">
                <a:latin typeface="Calibri Light"/>
                <a:cs typeface="Calibri Light"/>
              </a:rPr>
              <a:t>¿Alguna duda o pregunta?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C69E8F-F67A-45B6-B8F1-55913377DE72}"/>
              </a:ext>
            </a:extLst>
          </p:cNvPr>
          <p:cNvSpPr txBox="1"/>
          <p:nvPr/>
        </p:nvSpPr>
        <p:spPr>
          <a:xfrm>
            <a:off x="3200400" y="3219450"/>
            <a:ext cx="34575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s-ES">
              <a:solidFill>
                <a:schemeClr val="accent3"/>
              </a:solidFill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BA2C46-8C21-4F0D-9B0F-4C715F5EC664}"/>
              </a:ext>
            </a:extLst>
          </p:cNvPr>
          <p:cNvSpPr txBox="1"/>
          <p:nvPr/>
        </p:nvSpPr>
        <p:spPr>
          <a:xfrm>
            <a:off x="3718075" y="3868188"/>
            <a:ext cx="2884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/>
              <a:t>luanma.tienda</a:t>
            </a:r>
            <a:endParaRPr lang="es-ES" dirty="0" err="1">
              <a:cs typeface="Arial"/>
            </a:endParaRPr>
          </a:p>
        </p:txBody>
      </p:sp>
      <p:pic>
        <p:nvPicPr>
          <p:cNvPr id="8" name="Imagen 8" descr="Icono&#10;&#10;Descripción generada automáticamente">
            <a:extLst>
              <a:ext uri="{FF2B5EF4-FFF2-40B4-BE49-F238E27FC236}">
                <a16:creationId xmlns:a16="http://schemas.microsoft.com/office/drawing/2014/main" id="{829AC135-FDA0-4896-8C31-6C9C5D2A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11" y="3778909"/>
            <a:ext cx="1089804" cy="5653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53EA44-B071-4C04-AE5B-629F2F5F2F84}"/>
              </a:ext>
            </a:extLst>
          </p:cNvPr>
          <p:cNvSpPr txBox="1"/>
          <p:nvPr/>
        </p:nvSpPr>
        <p:spPr>
          <a:xfrm>
            <a:off x="3343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>
              <a:cs typeface="Arial"/>
            </a:endParaRPr>
          </a:p>
        </p:txBody>
      </p:sp>
      <p:pic>
        <p:nvPicPr>
          <p:cNvPr id="11" name="Imagen 11">
            <a:extLst>
              <a:ext uri="{FF2B5EF4-FFF2-40B4-BE49-F238E27FC236}">
                <a16:creationId xmlns:a16="http://schemas.microsoft.com/office/drawing/2014/main" id="{1C22820E-BAEE-4062-A365-1BBFD6EB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588" y="2945022"/>
            <a:ext cx="1061050" cy="5653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8FA0D52-06CC-4536-8939-F092F0751D1E}"/>
              </a:ext>
            </a:extLst>
          </p:cNvPr>
          <p:cNvSpPr txBox="1"/>
          <p:nvPr/>
        </p:nvSpPr>
        <p:spPr>
          <a:xfrm>
            <a:off x="2997320" y="3040452"/>
            <a:ext cx="4756030" cy="373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+mn-lt"/>
                <a:cs typeface="+mn-lt"/>
              </a:rPr>
              <a:t>https://luanmatienda.wixsite.com/my-site-1</a:t>
            </a:r>
            <a:endParaRPr lang="es-ES"/>
          </a:p>
        </p:txBody>
      </p:sp>
      <p:pic>
        <p:nvPicPr>
          <p:cNvPr id="13" name="Imagen 13" descr="Icono&#10;&#10;Descripción generada automáticamente">
            <a:extLst>
              <a:ext uri="{FF2B5EF4-FFF2-40B4-BE49-F238E27FC236}">
                <a16:creationId xmlns:a16="http://schemas.microsoft.com/office/drawing/2014/main" id="{9C91288B-7D17-4E77-B8CB-EF3C2DA89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3" y="1832732"/>
            <a:ext cx="1966823" cy="10934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47CF2FA-33FA-487A-AF79-136FFF0854FC}"/>
              </a:ext>
            </a:extLst>
          </p:cNvPr>
          <p:cNvSpPr txBox="1"/>
          <p:nvPr/>
        </p:nvSpPr>
        <p:spPr>
          <a:xfrm>
            <a:off x="3341478" y="2263176"/>
            <a:ext cx="3303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+mn-lt"/>
                <a:cs typeface="+mn-lt"/>
              </a:rPr>
              <a:t>luanma.tienda@gmail.com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69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58738"/>
            <a:ext cx="7704856" cy="1210464"/>
          </a:xfrm>
        </p:spPr>
        <p:txBody>
          <a:bodyPr vert="horz" lIns="45720" tIns="45720" rIns="45720" bIns="45720" anchor="ctr">
            <a:noAutofit/>
          </a:bodyPr>
          <a:lstStyle/>
          <a:p>
            <a:pPr algn="ctr"/>
            <a:r>
              <a:rPr lang="es-AR" sz="4000" u="sng">
                <a:solidFill>
                  <a:srgbClr val="225D70"/>
                </a:solidFill>
                <a:latin typeface="Berlin Sans FB"/>
              </a:rPr>
              <a:t>Organismos en los que estamos inscriptos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6891" y="2155329"/>
            <a:ext cx="6391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AFIP.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ANSES.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Municipalidad.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Habilitación Municipal.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Inscripción al convenio de Colectivo.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s-AR">
                <a:latin typeface="Calibri Light" pitchFamily="34" charset="0"/>
              </a:rPr>
              <a:t>Rentas</a:t>
            </a:r>
            <a:r>
              <a:rPr lang="es-AR"/>
              <a:t>.</a:t>
            </a:r>
          </a:p>
        </p:txBody>
      </p:sp>
      <p:pic>
        <p:nvPicPr>
          <p:cNvPr id="5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9AA58B99-CC2D-4819-83DD-AE7FE8A78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3FAE1-280C-43F6-851E-CE6F376D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5023"/>
            <a:ext cx="7467600" cy="1143000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>
                <a:solidFill>
                  <a:srgbClr val="225D70"/>
                </a:solidFill>
                <a:latin typeface="Berlin Sans FB"/>
              </a:rPr>
              <a:t> Introducción al Producto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7E54F-D07F-402B-B263-DD3E6B31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marL="36830" indent="0" algn="ctr">
              <a:buNone/>
            </a:pPr>
            <a:r>
              <a:rPr lang="es-ES" u="sng">
                <a:solidFill>
                  <a:schemeClr val="accent1"/>
                </a:solidFill>
                <a:cs typeface="Arial"/>
              </a:rPr>
              <a:t>Problemas:</a:t>
            </a:r>
          </a:p>
          <a:p>
            <a:pPr marL="420370" indent="-383540"/>
            <a:r>
              <a:rPr lang="es-ES">
                <a:cs typeface="Arial"/>
              </a:rPr>
              <a:t>Distracción de Preceptor en toma de asistencia</a:t>
            </a:r>
          </a:p>
          <a:p>
            <a:pPr marL="420370" indent="-383540"/>
            <a:r>
              <a:rPr lang="es-ES">
                <a:cs typeface="Arial"/>
              </a:rPr>
              <a:t>Pandemia</a:t>
            </a:r>
          </a:p>
          <a:p>
            <a:pPr marL="36830" indent="0" algn="ctr">
              <a:buNone/>
            </a:pPr>
            <a:r>
              <a:rPr lang="es-ES" u="sng">
                <a:solidFill>
                  <a:schemeClr val="accent1"/>
                </a:solidFill>
                <a:cs typeface="Arial"/>
              </a:rPr>
              <a:t>Solución:</a:t>
            </a:r>
          </a:p>
          <a:p>
            <a:pPr marL="420370" indent="-383540"/>
            <a:r>
              <a:rPr lang="es-ES">
                <a:cs typeface="Arial"/>
              </a:rPr>
              <a:t>Registro</a:t>
            </a:r>
          </a:p>
          <a:p>
            <a:pPr marL="420370" indent="-383540"/>
            <a:r>
              <a:rPr lang="es-ES">
                <a:cs typeface="Arial"/>
              </a:rPr>
              <a:t>Higiene</a:t>
            </a:r>
          </a:p>
          <a:p>
            <a:pPr marL="420370" indent="-383540"/>
            <a:r>
              <a:rPr lang="es-ES">
                <a:cs typeface="Arial"/>
              </a:rPr>
              <a:t>seguridad</a:t>
            </a:r>
          </a:p>
          <a:p>
            <a:pPr marL="420370" indent="-383540"/>
            <a:endParaRPr lang="es-E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63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E4F8EA0-88E6-4C6E-A22D-DD88AE521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 vert="horz" lIns="91440" tIns="45720" rIns="91440" bIns="45720" anchor="t">
            <a:normAutofit/>
          </a:bodyPr>
          <a:lstStyle/>
          <a:p>
            <a:pPr marL="420370" indent="-383540"/>
            <a:r>
              <a:rPr lang="es-AR">
                <a:ea typeface="+mn-lt"/>
                <a:cs typeface="+mn-lt"/>
              </a:rPr>
              <a:t>Hardware para control de puerta electrónica, toma de temperatura y rociador de alcohol.</a:t>
            </a:r>
          </a:p>
          <a:p>
            <a:pPr marL="420370" indent="-383540"/>
            <a:endParaRPr lang="es-AR">
              <a:ea typeface="+mn-lt"/>
              <a:cs typeface="+mn-lt"/>
            </a:endParaRPr>
          </a:p>
          <a:p>
            <a:pPr marL="420370" indent="-383540"/>
            <a:r>
              <a:rPr lang="es-AR">
                <a:ea typeface="+mn-lt"/>
                <a:cs typeface="+mn-lt"/>
              </a:rPr>
              <a:t>App de reconocimiento facial y registro del personal.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93DCCBE-39EC-4E30-926D-E6FF3F54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AR" u="sng">
                <a:solidFill>
                  <a:srgbClr val="225D70"/>
                </a:solidFill>
                <a:latin typeface="Berlin Sans FB"/>
              </a:rPr>
              <a:t>Producto</a:t>
            </a:r>
            <a:endParaRPr lang="es-ES" u="sng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8BFD061A-09D0-4894-ADFB-4AA10F0B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6" y="1367646"/>
            <a:ext cx="2743200" cy="2857500"/>
          </a:xfrm>
          <a:prstGeom prst="rect">
            <a:avLst/>
          </a:prstGeom>
        </p:spPr>
      </p:pic>
      <p:pic>
        <p:nvPicPr>
          <p:cNvPr id="6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99EED705-37EE-4A80-83E7-81FB0FDE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1" y="3867126"/>
            <a:ext cx="2340635" cy="22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97F9A-B0A4-4589-B7D2-5304F807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45720" tIns="45720" rIns="45720" bIns="45720" anchor="ctr">
            <a:normAutofit/>
          </a:bodyPr>
          <a:lstStyle/>
          <a:p>
            <a:pPr algn="ctr"/>
            <a:r>
              <a:rPr lang="es-ES" sz="3600" dirty="0">
                <a:solidFill>
                  <a:schemeClr val="accent1"/>
                </a:solidFill>
              </a:rPr>
              <a:t>Requisitos Necesarios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DE2500-B090-4E9B-AA91-C584DAA3A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612966" cy="4525963"/>
          </a:xfrm>
        </p:spPr>
        <p:txBody>
          <a:bodyPr vert="horz" lIns="91440" tIns="45720" rIns="91440" bIns="45720" anchor="t">
            <a:normAutofit/>
          </a:bodyPr>
          <a:lstStyle/>
          <a:p>
            <a:pPr marL="420370" indent="-383540"/>
            <a:r>
              <a:rPr lang="es-ES" dirty="0">
                <a:solidFill>
                  <a:schemeClr val="accent1"/>
                </a:solidFill>
                <a:cs typeface="Arial"/>
              </a:rPr>
              <a:t>Hardware</a:t>
            </a:r>
          </a:p>
          <a:p>
            <a:pPr marL="420370" indent="-383540"/>
            <a:endParaRPr lang="es-ES" dirty="0">
              <a:solidFill>
                <a:schemeClr val="accent1"/>
              </a:solidFill>
              <a:cs typeface="Arial"/>
            </a:endParaRPr>
          </a:p>
          <a:p>
            <a:pPr marL="420370" indent="-383540"/>
            <a:r>
              <a:rPr lang="es-ES" dirty="0">
                <a:solidFill>
                  <a:schemeClr val="accent1"/>
                </a:solidFill>
                <a:cs typeface="Arial"/>
              </a:rPr>
              <a:t>Software</a:t>
            </a:r>
          </a:p>
          <a:p>
            <a:pPr marL="420370" indent="-383540"/>
            <a:endParaRPr lang="es-ES" dirty="0">
              <a:solidFill>
                <a:schemeClr val="accent1"/>
              </a:solidFill>
              <a:cs typeface="Arial"/>
            </a:endParaRPr>
          </a:p>
          <a:p>
            <a:pPr marL="420370" indent="-383540"/>
            <a:r>
              <a:rPr lang="es-ES" dirty="0">
                <a:solidFill>
                  <a:schemeClr val="accent1"/>
                </a:solidFill>
                <a:cs typeface="Arial"/>
              </a:rPr>
              <a:t>Computadora   (Windows Microsoft)</a:t>
            </a:r>
            <a:endParaRPr lang="es-ES" dirty="0">
              <a:solidFill>
                <a:schemeClr val="accent1"/>
              </a:solidFill>
            </a:endParaRPr>
          </a:p>
          <a:p>
            <a:pPr marL="420370" indent="-383540"/>
            <a:endParaRPr lang="es-ES" dirty="0">
              <a:solidFill>
                <a:schemeClr val="accent1"/>
              </a:solidFill>
              <a:cs typeface="Arial"/>
            </a:endParaRPr>
          </a:p>
          <a:p>
            <a:pPr marL="420370" indent="-383540"/>
            <a:r>
              <a:rPr lang="es-ES" dirty="0">
                <a:solidFill>
                  <a:schemeClr val="accent1"/>
                </a:solidFill>
                <a:cs typeface="Arial"/>
              </a:rPr>
              <a:t>Cámara</a:t>
            </a:r>
          </a:p>
        </p:txBody>
      </p:sp>
    </p:spTree>
    <p:extLst>
      <p:ext uri="{BB962C8B-B14F-4D97-AF65-F5344CB8AC3E}">
        <p14:creationId xmlns:p14="http://schemas.microsoft.com/office/powerpoint/2010/main" val="120002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C177C-8554-47AA-9928-263B6A32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46044"/>
          </a:xfrm>
        </p:spPr>
        <p:txBody>
          <a:bodyPr vert="horz" lIns="45720" tIns="45720" rIns="45720" bIns="45720" anchor="ctr">
            <a:normAutofit fontScale="90000"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Funcionamiento</a:t>
            </a:r>
          </a:p>
        </p:txBody>
      </p:sp>
      <p:pic>
        <p:nvPicPr>
          <p:cNvPr id="5" name="Imagen 5">
            <a:hlinkClick r:id="" action="ppaction://media"/>
            <a:extLst>
              <a:ext uri="{FF2B5EF4-FFF2-40B4-BE49-F238E27FC236}">
                <a16:creationId xmlns:a16="http://schemas.microsoft.com/office/drawing/2014/main" id="{0B61BE48-2A20-40ED-9EBC-00DEAB116032}"/>
              </a:ext>
            </a:extLst>
          </p:cNvPr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635" y="1511867"/>
            <a:ext cx="8882742" cy="5284777"/>
          </a:xfrm>
        </p:spPr>
      </p:pic>
    </p:spTree>
    <p:extLst>
      <p:ext uri="{BB962C8B-B14F-4D97-AF65-F5344CB8AC3E}">
        <p14:creationId xmlns:p14="http://schemas.microsoft.com/office/powerpoint/2010/main" val="411151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788298"/>
            <a:ext cx="91440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4400" u="sng">
                <a:solidFill>
                  <a:srgbClr val="225D70"/>
                </a:solidFill>
                <a:latin typeface="Berlin Sans FB"/>
              </a:rPr>
              <a:t>Funcionamiento</a:t>
            </a:r>
          </a:p>
        </p:txBody>
      </p:sp>
      <p:pic>
        <p:nvPicPr>
          <p:cNvPr id="4" name="4 Imagen" descr="Imagen que contiene oscuro, luz, estrella&#10;&#10;Descripción generada automáticamente">
            <a:extLst>
              <a:ext uri="{FF2B5EF4-FFF2-40B4-BE49-F238E27FC236}">
                <a16:creationId xmlns:a16="http://schemas.microsoft.com/office/drawing/2014/main" id="{DD48F3E8-0D6C-46C1-ADB9-033439F47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9" y="5882340"/>
            <a:ext cx="1269994" cy="8657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6FC2D9-F917-4F44-AA0B-9D36B5773A7E}"/>
              </a:ext>
            </a:extLst>
          </p:cNvPr>
          <p:cNvSpPr txBox="1"/>
          <p:nvPr/>
        </p:nvSpPr>
        <p:spPr>
          <a:xfrm>
            <a:off x="3116725" y="1922334"/>
            <a:ext cx="868964" cy="36933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accent1"/>
                </a:solidFill>
                <a:cs typeface="Arial"/>
              </a:rPr>
              <a:t>Sujeto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BE5533-45FC-4F58-8FF3-2C12A32DC238}"/>
              </a:ext>
            </a:extLst>
          </p:cNvPr>
          <p:cNvSpPr txBox="1"/>
          <p:nvPr/>
        </p:nvSpPr>
        <p:spPr>
          <a:xfrm>
            <a:off x="5546489" y="3060009"/>
            <a:ext cx="99675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accent1"/>
                </a:solidFill>
                <a:cs typeface="Arial"/>
              </a:rPr>
              <a:t>Alcohol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F5DFBE-5078-4131-A809-4C38BEF64CF4}"/>
              </a:ext>
            </a:extLst>
          </p:cNvPr>
          <p:cNvSpPr txBox="1"/>
          <p:nvPr/>
        </p:nvSpPr>
        <p:spPr>
          <a:xfrm>
            <a:off x="2863811" y="30466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accent1"/>
                </a:solidFill>
                <a:cs typeface="Arial"/>
              </a:rPr>
              <a:t>Termómetro</a:t>
            </a:r>
          </a:p>
        </p:txBody>
      </p:sp>
      <p:sp>
        <p:nvSpPr>
          <p:cNvPr id="9" name="Rombo 8">
            <a:extLst>
              <a:ext uri="{FF2B5EF4-FFF2-40B4-BE49-F238E27FC236}">
                <a16:creationId xmlns:a16="http://schemas.microsoft.com/office/drawing/2014/main" id="{D623726F-29DD-4348-A101-3E36A587D8E8}"/>
              </a:ext>
            </a:extLst>
          </p:cNvPr>
          <p:cNvSpPr/>
          <p:nvPr/>
        </p:nvSpPr>
        <p:spPr>
          <a:xfrm>
            <a:off x="2330825" y="2790587"/>
            <a:ext cx="2456384" cy="908720"/>
          </a:xfrm>
          <a:prstGeom prst="diamond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5D7AF3-3348-4CAD-9AE2-553CF26F078F}"/>
              </a:ext>
            </a:extLst>
          </p:cNvPr>
          <p:cNvSpPr txBox="1"/>
          <p:nvPr/>
        </p:nvSpPr>
        <p:spPr>
          <a:xfrm>
            <a:off x="494394" y="3048473"/>
            <a:ext cx="9541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rgbClr val="2DA2BF"/>
                </a:solidFill>
                <a:cs typeface="Arial"/>
              </a:rPr>
              <a:t>Alarma</a:t>
            </a: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33D5D3B3-4455-484F-95DC-A358206FAC4C}"/>
              </a:ext>
            </a:extLst>
          </p:cNvPr>
          <p:cNvSpPr/>
          <p:nvPr/>
        </p:nvSpPr>
        <p:spPr>
          <a:xfrm>
            <a:off x="4874178" y="4411021"/>
            <a:ext cx="2328595" cy="908720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B7906E6-5702-4D66-9EE3-3A5CFBBA4421}"/>
              </a:ext>
            </a:extLst>
          </p:cNvPr>
          <p:cNvSpPr txBox="1"/>
          <p:nvPr/>
        </p:nvSpPr>
        <p:spPr>
          <a:xfrm>
            <a:off x="5224354" y="4683104"/>
            <a:ext cx="1933871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rgbClr val="2DA2BF"/>
                </a:solidFill>
                <a:cs typeface="Arial"/>
              </a:rPr>
              <a:t>Reconocimiento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21FC26-09C2-4209-A690-1DF4B898C7D3}"/>
              </a:ext>
            </a:extLst>
          </p:cNvPr>
          <p:cNvSpPr txBox="1"/>
          <p:nvPr/>
        </p:nvSpPr>
        <p:spPr>
          <a:xfrm>
            <a:off x="3038633" y="4683992"/>
            <a:ext cx="9541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accent1"/>
                </a:solidFill>
                <a:cs typeface="Arial"/>
              </a:rPr>
              <a:t>Imagen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64C4ED-EB30-4DA6-A7D0-97CA104C2F4D}"/>
              </a:ext>
            </a:extLst>
          </p:cNvPr>
          <p:cNvSpPr txBox="1"/>
          <p:nvPr/>
        </p:nvSpPr>
        <p:spPr>
          <a:xfrm>
            <a:off x="3990837" y="5551003"/>
            <a:ext cx="12523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accent1"/>
                </a:solidFill>
                <a:cs typeface="Arial"/>
              </a:rPr>
              <a:t>Almacena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C62B46-AC5F-4469-A628-19C80746C466}"/>
              </a:ext>
            </a:extLst>
          </p:cNvPr>
          <p:cNvSpPr txBox="1"/>
          <p:nvPr/>
        </p:nvSpPr>
        <p:spPr>
          <a:xfrm>
            <a:off x="6746284" y="5551891"/>
            <a:ext cx="12807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solidFill>
                  <a:schemeClr val="accent1"/>
                </a:solidFill>
                <a:cs typeface="Arial"/>
              </a:rPr>
              <a:t>Cerradura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9010B1EA-95C9-4E9E-B146-1504EBF8D385}"/>
              </a:ext>
            </a:extLst>
          </p:cNvPr>
          <p:cNvSpPr/>
          <p:nvPr/>
        </p:nvSpPr>
        <p:spPr>
          <a:xfrm>
            <a:off x="3332851" y="2296237"/>
            <a:ext cx="354969" cy="369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79CD91A3-169D-499E-A3FC-8B4358E8ECF1}"/>
              </a:ext>
            </a:extLst>
          </p:cNvPr>
          <p:cNvSpPr/>
          <p:nvPr/>
        </p:nvSpPr>
        <p:spPr>
          <a:xfrm>
            <a:off x="1837360" y="3055167"/>
            <a:ext cx="496957" cy="3691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BAB4DBE1-359C-4A31-857B-E4D5A66A7EE4}"/>
              </a:ext>
            </a:extLst>
          </p:cNvPr>
          <p:cNvSpPr/>
          <p:nvPr/>
        </p:nvSpPr>
        <p:spPr>
          <a:xfrm>
            <a:off x="4748993" y="3056053"/>
            <a:ext cx="496957" cy="35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9B6C394D-4978-41DC-88D6-6527D31A1A2C}"/>
              </a:ext>
            </a:extLst>
          </p:cNvPr>
          <p:cNvSpPr/>
          <p:nvPr/>
        </p:nvSpPr>
        <p:spPr>
          <a:xfrm>
            <a:off x="5777699" y="3477395"/>
            <a:ext cx="411764" cy="5963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85578D1A-E9C7-4E6C-9723-BA45BFDAC6E9}"/>
              </a:ext>
            </a:extLst>
          </p:cNvPr>
          <p:cNvSpPr/>
          <p:nvPr/>
        </p:nvSpPr>
        <p:spPr>
          <a:xfrm>
            <a:off x="4253812" y="4648089"/>
            <a:ext cx="624746" cy="4259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9069BB4-AA76-4396-B6A2-C1C183F3EF5B}"/>
              </a:ext>
            </a:extLst>
          </p:cNvPr>
          <p:cNvCxnSpPr/>
          <p:nvPr/>
        </p:nvCxnSpPr>
        <p:spPr>
          <a:xfrm>
            <a:off x="3037213" y="5058839"/>
            <a:ext cx="14199" cy="68154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B8B1FF5D-0FA5-4F3D-8ACC-F4082B17EF3D}"/>
              </a:ext>
            </a:extLst>
          </p:cNvPr>
          <p:cNvSpPr/>
          <p:nvPr/>
        </p:nvSpPr>
        <p:spPr>
          <a:xfrm>
            <a:off x="3048693" y="5501790"/>
            <a:ext cx="553752" cy="41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CC0849B-EFAF-445F-AA9E-8F74FCAF825A}"/>
              </a:ext>
            </a:extLst>
          </p:cNvPr>
          <p:cNvCxnSpPr/>
          <p:nvPr/>
        </p:nvCxnSpPr>
        <p:spPr>
          <a:xfrm flipH="1" flipV="1">
            <a:off x="5211398" y="5926738"/>
            <a:ext cx="837726" cy="141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echa: hacia arriba 23">
            <a:extLst>
              <a:ext uri="{FF2B5EF4-FFF2-40B4-BE49-F238E27FC236}">
                <a16:creationId xmlns:a16="http://schemas.microsoft.com/office/drawing/2014/main" id="{735F1089-DBB8-4E71-B0F2-A33118BB9D80}"/>
              </a:ext>
            </a:extLst>
          </p:cNvPr>
          <p:cNvSpPr/>
          <p:nvPr/>
        </p:nvSpPr>
        <p:spPr>
          <a:xfrm>
            <a:off x="5838931" y="5498057"/>
            <a:ext cx="397566" cy="4543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1C5D43D-73F1-45B1-AEEF-DF3D3D9D233D}"/>
              </a:ext>
            </a:extLst>
          </p:cNvPr>
          <p:cNvCxnSpPr/>
          <p:nvPr/>
        </p:nvCxnSpPr>
        <p:spPr>
          <a:xfrm flipV="1">
            <a:off x="7158402" y="4863606"/>
            <a:ext cx="454361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09E59A95-50AD-4D36-957B-D3D62D512538}"/>
              </a:ext>
            </a:extLst>
          </p:cNvPr>
          <p:cNvSpPr/>
          <p:nvPr/>
        </p:nvSpPr>
        <p:spPr>
          <a:xfrm>
            <a:off x="7345775" y="4875086"/>
            <a:ext cx="397565" cy="525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D890A5-1D1B-4066-9BB8-2720D9509400}"/>
              </a:ext>
            </a:extLst>
          </p:cNvPr>
          <p:cNvSpPr txBox="1"/>
          <p:nvPr/>
        </p:nvSpPr>
        <p:spPr>
          <a:xfrm>
            <a:off x="2728922" y="3777934"/>
            <a:ext cx="15647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chemeClr val="accent1"/>
                </a:solidFill>
                <a:cs typeface="Arial"/>
              </a:rPr>
              <a:t>35 &lt;</a:t>
            </a:r>
            <a:r>
              <a:rPr lang="es-ES" sz="1400" err="1">
                <a:solidFill>
                  <a:schemeClr val="accent1"/>
                </a:solidFill>
                <a:cs typeface="Arial"/>
              </a:rPr>
              <a:t>Temp</a:t>
            </a:r>
            <a:r>
              <a:rPr lang="es-ES" sz="1400">
                <a:solidFill>
                  <a:schemeClr val="accent1"/>
                </a:solidFill>
                <a:cs typeface="Arial"/>
              </a:rPr>
              <a:t>. &lt;37,5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B3E8402-07FD-4692-BA89-B043649A8640}"/>
              </a:ext>
            </a:extLst>
          </p:cNvPr>
          <p:cNvSpPr txBox="1"/>
          <p:nvPr/>
        </p:nvSpPr>
        <p:spPr>
          <a:xfrm>
            <a:off x="4561450" y="252933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>
                <a:solidFill>
                  <a:schemeClr val="accent1"/>
                </a:solidFill>
                <a:cs typeface="Arial"/>
              </a:rPr>
              <a:t>Normal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661A44C-F00D-468B-9018-08A4DD38B15D}"/>
              </a:ext>
            </a:extLst>
          </p:cNvPr>
          <p:cNvSpPr txBox="1"/>
          <p:nvPr/>
        </p:nvSpPr>
        <p:spPr>
          <a:xfrm>
            <a:off x="1750983" y="257281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>
                <a:solidFill>
                  <a:schemeClr val="accent1"/>
                </a:solidFill>
                <a:cs typeface="Arial"/>
              </a:rPr>
              <a:t>Anormal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0A95C9-4048-4598-94FA-FBC7F02486A2}"/>
              </a:ext>
            </a:extLst>
          </p:cNvPr>
          <p:cNvSpPr txBox="1"/>
          <p:nvPr/>
        </p:nvSpPr>
        <p:spPr>
          <a:xfrm>
            <a:off x="7076940" y="440534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200">
                <a:solidFill>
                  <a:schemeClr val="accent1"/>
                </a:solidFill>
                <a:cs typeface="Arial"/>
              </a:rPr>
              <a:t>Reconoce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498612-0CE1-4FB3-9849-7589A40BB374}"/>
              </a:ext>
            </a:extLst>
          </p:cNvPr>
          <p:cNvSpPr txBox="1"/>
          <p:nvPr/>
        </p:nvSpPr>
        <p:spPr>
          <a:xfrm>
            <a:off x="4095553" y="43636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>
                <a:solidFill>
                  <a:schemeClr val="accent1"/>
                </a:solidFill>
                <a:cs typeface="Arial"/>
              </a:rPr>
              <a:t>No Reconoce</a:t>
            </a:r>
          </a:p>
        </p:txBody>
      </p:sp>
    </p:spTree>
    <p:extLst>
      <p:ext uri="{BB962C8B-B14F-4D97-AF65-F5344CB8AC3E}">
        <p14:creationId xmlns:p14="http://schemas.microsoft.com/office/powerpoint/2010/main" val="4203548929"/>
      </p:ext>
    </p:extLst>
  </p:cSld>
  <p:clrMapOvr>
    <a:masterClrMapping/>
  </p:clrMapOvr>
</p:sld>
</file>

<file path=ppt/theme/theme1.xml><?xml version="1.0" encoding="utf-8"?>
<a:theme xmlns:a="http://schemas.openxmlformats.org/drawingml/2006/main" name="Técnico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759</Words>
  <Application>Microsoft Office PowerPoint</Application>
  <PresentationFormat>Presentación en pantalla (4:3)</PresentationFormat>
  <Paragraphs>280</Paragraphs>
  <Slides>31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Arial</vt:lpstr>
      <vt:lpstr>Arial Black</vt:lpstr>
      <vt:lpstr>Berlin Sans FB</vt:lpstr>
      <vt:lpstr>Calibri</vt:lpstr>
      <vt:lpstr>Calibri Light</vt:lpstr>
      <vt:lpstr>Eras Bold ITC</vt:lpstr>
      <vt:lpstr>Franklin Gothic Book</vt:lpstr>
      <vt:lpstr>Georgia Pro Cond Black</vt:lpstr>
      <vt:lpstr>Wingdings</vt:lpstr>
      <vt:lpstr>Wingdings 2</vt:lpstr>
      <vt:lpstr>Técnico</vt:lpstr>
      <vt:lpstr>Presentación de PowerPoint</vt:lpstr>
      <vt:lpstr>Quiénes somos?</vt:lpstr>
      <vt:lpstr>Organigrama</vt:lpstr>
      <vt:lpstr>Organismos en los que estamos inscriptos</vt:lpstr>
      <vt:lpstr> Introducción al Producto</vt:lpstr>
      <vt:lpstr>Producto</vt:lpstr>
      <vt:lpstr>Requisitos Necesarios</vt:lpstr>
      <vt:lpstr>Funcionamiento</vt:lpstr>
      <vt:lpstr>Presentación de PowerPoint</vt:lpstr>
      <vt:lpstr>Diagrama de Producción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Ensamblaje Placa, Microcontrolador, termómetro y rociador en Gabinete</vt:lpstr>
      <vt:lpstr>Presentación de PowerPoint</vt:lpstr>
      <vt:lpstr>Presentación de PowerPoint</vt:lpstr>
      <vt:lpstr>Resultado del Dispositivo</vt:lpstr>
      <vt:lpstr>Visualización de cómo podría estar instalado</vt:lpstr>
      <vt:lpstr>Presentación de PowerPoint</vt:lpstr>
      <vt:lpstr>Análisis FODA</vt:lpstr>
      <vt:lpstr>Plan Estratégico</vt:lpstr>
      <vt:lpstr>Presentación de PowerPoint</vt:lpstr>
      <vt:lpstr>Recursos Humanos</vt:lpstr>
      <vt:lpstr>Presentación de PowerPoint</vt:lpstr>
      <vt:lpstr>¡Gracias!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LUANMA SRL</dc:title>
  <dc:creator>Luffi</dc:creator>
  <cp:lastModifiedBy>Dario Rivero</cp:lastModifiedBy>
  <cp:revision>233</cp:revision>
  <dcterms:created xsi:type="dcterms:W3CDTF">2021-11-09T20:07:35Z</dcterms:created>
  <dcterms:modified xsi:type="dcterms:W3CDTF">2021-12-16T02:27:54Z</dcterms:modified>
</cp:coreProperties>
</file>